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60"/>
  </p:normalViewPr>
  <p:slideViewPr>
    <p:cSldViewPr>
      <p:cViewPr varScale="1">
        <p:scale>
          <a:sx n="97" d="100"/>
          <a:sy n="97" d="100"/>
        </p:scale>
        <p:origin x="-75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3618B2C-8300-4862-9B8B-127CE41873A0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E38005A-2A4E-43F1-A700-FC5C57E53B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B2C-8300-4862-9B8B-127CE41873A0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05A-2A4E-43F1-A700-FC5C57E53B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B2C-8300-4862-9B8B-127CE41873A0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05A-2A4E-43F1-A700-FC5C57E53B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B2C-8300-4862-9B8B-127CE41873A0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05A-2A4E-43F1-A700-FC5C57E53B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B2C-8300-4862-9B8B-127CE41873A0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05A-2A4E-43F1-A700-FC5C57E53B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B2C-8300-4862-9B8B-127CE41873A0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05A-2A4E-43F1-A700-FC5C57E53B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B2C-8300-4862-9B8B-127CE41873A0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05A-2A4E-43F1-A700-FC5C57E53B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B2C-8300-4862-9B8B-127CE41873A0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05A-2A4E-43F1-A700-FC5C57E53B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B2C-8300-4862-9B8B-127CE41873A0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05A-2A4E-43F1-A700-FC5C57E53B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B2C-8300-4862-9B8B-127CE41873A0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05A-2A4E-43F1-A700-FC5C57E53B5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8B2C-8300-4862-9B8B-127CE41873A0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005A-2A4E-43F1-A700-FC5C57E53B5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618B2C-8300-4862-9B8B-127CE41873A0}" type="datetimeFigureOut">
              <a:rPr lang="sk-SK" smtClean="0"/>
              <a:pPr/>
              <a:t>20. 5. 2020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E38005A-2A4E-43F1-A700-FC5C57E53B5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8000" dirty="0" smtClean="0"/>
              <a:t>KVETY</a:t>
            </a:r>
            <a:endParaRPr lang="sk-SK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 smtClean="0"/>
              <a:t>Život kvetov</a:t>
            </a:r>
            <a:endParaRPr lang="sk-SK" sz="36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888" y="116632"/>
            <a:ext cx="2550456" cy="1980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06809"/>
            <a:ext cx="2669963" cy="43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6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716" y="701597"/>
            <a:ext cx="3491267" cy="5103667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44008" y="1196752"/>
            <a:ext cx="3456384" cy="619579"/>
          </a:xfrm>
        </p:spPr>
        <p:txBody>
          <a:bodyPr>
            <a:noAutofit/>
          </a:bodyPr>
          <a:lstStyle/>
          <a:p>
            <a:pPr algn="ctr"/>
            <a:r>
              <a:rPr lang="sk-SK" sz="4800" b="1" dirty="0" smtClean="0"/>
              <a:t>SNEŽIENKA</a:t>
            </a:r>
            <a:endParaRPr lang="sk-SK" sz="4800" b="1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788024" y="4509120"/>
            <a:ext cx="3298784" cy="151790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sk-SK" dirty="0"/>
              <a:t>AKÚ MA FARBU ?</a:t>
            </a:r>
          </a:p>
          <a:p>
            <a:pPr marL="285750" indent="-285750">
              <a:buFontTx/>
              <a:buChar char="-"/>
            </a:pPr>
            <a:r>
              <a:rPr lang="sk-SK" dirty="0"/>
              <a:t>AKÉ MÁ LISTY?</a:t>
            </a:r>
          </a:p>
          <a:p>
            <a:pPr marL="285750" indent="-285750">
              <a:buFontTx/>
              <a:buChar char="-"/>
            </a:pPr>
            <a:r>
              <a:rPr lang="sk-SK" dirty="0"/>
              <a:t>KDE RASTIE?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292080" y="1772816"/>
            <a:ext cx="17764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Kukuk, deti,</a:t>
            </a:r>
            <a:br>
              <a:rPr lang="sk-SK" dirty="0" smtClean="0"/>
            </a:br>
            <a:r>
              <a:rPr lang="sk-SK" dirty="0" smtClean="0"/>
              <a:t>spopod snehu</a:t>
            </a:r>
            <a:br>
              <a:rPr lang="sk-SK" dirty="0" smtClean="0"/>
            </a:br>
            <a:r>
              <a:rPr lang="sk-SK" dirty="0" err="1" smtClean="0"/>
              <a:t>snežienočka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volá z brehu.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Hlávkou kýva,</a:t>
            </a:r>
            <a:br>
              <a:rPr lang="sk-SK" dirty="0" smtClean="0"/>
            </a:br>
            <a:r>
              <a:rPr lang="sk-SK" dirty="0" smtClean="0"/>
              <a:t>šepká tráve:</a:t>
            </a:r>
            <a:br>
              <a:rPr lang="sk-SK" dirty="0" smtClean="0"/>
            </a:br>
            <a:r>
              <a:rPr lang="sk-SK" dirty="0" smtClean="0"/>
              <a:t>- Jar vypukla</a:t>
            </a:r>
            <a:br>
              <a:rPr lang="sk-SK" dirty="0" smtClean="0"/>
            </a:br>
            <a:r>
              <a:rPr lang="sk-SK" dirty="0" smtClean="0"/>
              <a:t>včera práve.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755005" y="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4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908720"/>
            <a:ext cx="3387623" cy="4896544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6016" y="1556792"/>
            <a:ext cx="3304572" cy="835603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400" b="1" dirty="0" smtClean="0"/>
              <a:t>PÚPAVA</a:t>
            </a:r>
            <a:endParaRPr lang="sk-SK" sz="5400" b="1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k-SK" dirty="0"/>
              <a:t>AKÚ MA FARBU ?</a:t>
            </a:r>
          </a:p>
          <a:p>
            <a:pPr marL="285750" indent="-285750">
              <a:buFontTx/>
              <a:buChar char="-"/>
            </a:pPr>
            <a:r>
              <a:rPr lang="sk-SK" dirty="0"/>
              <a:t>AKÉ MÁ LISTY?</a:t>
            </a:r>
          </a:p>
          <a:p>
            <a:pPr marL="285750" indent="-285750">
              <a:buFontTx/>
              <a:buChar char="-"/>
            </a:pPr>
            <a:r>
              <a:rPr lang="sk-SK" dirty="0"/>
              <a:t>KDE RASTIE?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932040" y="2564904"/>
            <a:ext cx="3164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Kdeže sa tu na lúčine</a:t>
            </a:r>
            <a:br>
              <a:rPr lang="sk-SK" dirty="0" smtClean="0"/>
            </a:br>
            <a:r>
              <a:rPr lang="sk-SK" dirty="0" smtClean="0"/>
              <a:t>vzala zrazu toľká krása?</a:t>
            </a:r>
            <a:br>
              <a:rPr lang="sk-SK" dirty="0" smtClean="0"/>
            </a:br>
            <a:r>
              <a:rPr lang="sk-SK" dirty="0" err="1" smtClean="0"/>
              <a:t>Púpavočka</a:t>
            </a:r>
            <a:r>
              <a:rPr lang="sk-SK" dirty="0" smtClean="0"/>
              <a:t> zlatým kvetom</a:t>
            </a:r>
            <a:br>
              <a:rPr lang="sk-SK" dirty="0" smtClean="0"/>
            </a:br>
            <a:r>
              <a:rPr lang="sk-SK" dirty="0" smtClean="0"/>
              <a:t>na slniečko usmieva sa.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682997" y="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4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1" y="980728"/>
            <a:ext cx="3456384" cy="482453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0" y="908720"/>
            <a:ext cx="3600400" cy="1267651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/>
              <a:t>KONVALINKA</a:t>
            </a:r>
            <a:endParaRPr lang="sk-SK" sz="4000" b="1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k-SK" dirty="0"/>
              <a:t>AKÚ MA FARBU ?</a:t>
            </a:r>
          </a:p>
          <a:p>
            <a:pPr marL="285750" indent="-285750">
              <a:buFontTx/>
              <a:buChar char="-"/>
            </a:pPr>
            <a:r>
              <a:rPr lang="sk-SK" dirty="0"/>
              <a:t>AKÉ MÁ LISTY?</a:t>
            </a:r>
          </a:p>
          <a:p>
            <a:pPr marL="285750" indent="-285750">
              <a:buFontTx/>
              <a:buChar char="-"/>
            </a:pPr>
            <a:r>
              <a:rPr lang="sk-SK" dirty="0"/>
              <a:t>KDE RASTIE?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932040" y="2204864"/>
            <a:ext cx="30348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Cinká </a:t>
            </a:r>
            <a:r>
              <a:rPr lang="sk-SK" dirty="0" smtClean="0"/>
              <a:t>brinká </a:t>
            </a:r>
            <a:r>
              <a:rPr lang="sk-SK" dirty="0"/>
              <a:t>konvalinka</a:t>
            </a:r>
            <a:endParaRPr lang="sk-SK" dirty="0" smtClean="0">
              <a:effectLst/>
            </a:endParaRPr>
          </a:p>
          <a:p>
            <a:pPr algn="ctr"/>
            <a:r>
              <a:rPr lang="sk-SK" dirty="0"/>
              <a:t>hoci malá drobulinká,</a:t>
            </a:r>
            <a:endParaRPr lang="sk-SK" dirty="0" smtClean="0">
              <a:effectLst/>
            </a:endParaRPr>
          </a:p>
          <a:p>
            <a:pPr algn="ctr"/>
            <a:r>
              <a:rPr lang="sk-SK" dirty="0"/>
              <a:t>tie najkrajšie o jari</a:t>
            </a:r>
            <a:endParaRPr lang="sk-SK" dirty="0" smtClean="0">
              <a:effectLst/>
            </a:endParaRPr>
          </a:p>
          <a:p>
            <a:pPr algn="ctr"/>
            <a:r>
              <a:rPr lang="sk-SK" dirty="0"/>
              <a:t>má vždy mamka v pohári</a:t>
            </a:r>
            <a:endParaRPr lang="sk-SK" dirty="0" smtClean="0">
              <a:effectLst/>
            </a:endParaRPr>
          </a:p>
          <a:p>
            <a:pPr algn="ctr"/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 flipH="1">
            <a:off x="5580111" y="0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14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816980"/>
            <a:ext cx="2871232" cy="470025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6016" y="1052737"/>
            <a:ext cx="3304572" cy="1008112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smtClean="0"/>
              <a:t>PODBEĽ</a:t>
            </a:r>
            <a:endParaRPr lang="sk-SK" sz="4800" b="1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710039" y="4365104"/>
            <a:ext cx="3298784" cy="151790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sk-SK" dirty="0"/>
              <a:t>AKÚ MA FARBU ?</a:t>
            </a:r>
          </a:p>
          <a:p>
            <a:pPr marL="285750" indent="-285750">
              <a:buFontTx/>
              <a:buChar char="-"/>
            </a:pPr>
            <a:r>
              <a:rPr lang="sk-SK" dirty="0"/>
              <a:t>AKÉ MÁ LISTY?</a:t>
            </a:r>
          </a:p>
          <a:p>
            <a:pPr marL="285750" indent="-285750">
              <a:buFontTx/>
              <a:buChar char="-"/>
            </a:pPr>
            <a:r>
              <a:rPr lang="sk-SK" dirty="0"/>
              <a:t>KDE RASTIE?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930736" y="2060848"/>
            <a:ext cx="30780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Vitaj aj ty podbeľ zlatý.</a:t>
            </a:r>
            <a:br>
              <a:rPr lang="sk-SK" dirty="0" smtClean="0"/>
            </a:br>
            <a:r>
              <a:rPr lang="sk-SK" dirty="0" smtClean="0"/>
              <a:t>Čože robíš pri chodníčku?</a:t>
            </a:r>
            <a:br>
              <a:rPr lang="sk-SK" dirty="0" smtClean="0"/>
            </a:br>
            <a:r>
              <a:rPr lang="sk-SK" dirty="0" smtClean="0"/>
              <a:t>Čakám Janka a Aničku,</a:t>
            </a:r>
            <a:br>
              <a:rPr lang="sk-SK" dirty="0" smtClean="0"/>
            </a:br>
            <a:r>
              <a:rPr lang="sk-SK" dirty="0" smtClean="0"/>
              <a:t>cez zimu vraj boli chorí,</a:t>
            </a:r>
            <a:br>
              <a:rPr lang="sk-SK" dirty="0" smtClean="0"/>
            </a:br>
            <a:r>
              <a:rPr lang="sk-SK" dirty="0" smtClean="0"/>
              <a:t>nebolo ich na okolí.</a:t>
            </a:r>
            <a:br>
              <a:rPr lang="sk-SK" dirty="0" smtClean="0"/>
            </a:br>
            <a:r>
              <a:rPr lang="sk-SK" dirty="0" smtClean="0"/>
              <a:t>Len si Janko natrhaj,</a:t>
            </a:r>
            <a:br>
              <a:rPr lang="sk-SK" dirty="0" smtClean="0"/>
            </a:br>
            <a:r>
              <a:rPr lang="sk-SK" dirty="0" smtClean="0"/>
              <a:t>bude zo mňa dobrý čaj.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755005" y="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2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526" y="1066927"/>
            <a:ext cx="2804160" cy="473049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499992" y="980728"/>
            <a:ext cx="4032448" cy="843574"/>
          </a:xfrm>
        </p:spPr>
        <p:txBody>
          <a:bodyPr>
            <a:normAutofit/>
          </a:bodyPr>
          <a:lstStyle/>
          <a:p>
            <a:r>
              <a:rPr lang="sk-SK" sz="4000" b="1" dirty="0" smtClean="0"/>
              <a:t>SEDMOKRÁSKA</a:t>
            </a:r>
            <a:endParaRPr lang="sk-SK" sz="4000" b="1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k-SK" dirty="0"/>
              <a:t>AKÚ MA FARBU ?</a:t>
            </a:r>
          </a:p>
          <a:p>
            <a:pPr marL="285750" indent="-285750">
              <a:buFontTx/>
              <a:buChar char="-"/>
            </a:pPr>
            <a:r>
              <a:rPr lang="sk-SK" dirty="0"/>
              <a:t>AKÉ MÁ LISTY?</a:t>
            </a:r>
          </a:p>
          <a:p>
            <a:pPr marL="285750" indent="-285750">
              <a:buFontTx/>
              <a:buChar char="-"/>
            </a:pPr>
            <a:r>
              <a:rPr lang="sk-SK" dirty="0"/>
              <a:t>KDE RASTIE?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788024" y="2060847"/>
            <a:ext cx="3262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Čo sa to tak pekne belie</a:t>
            </a:r>
            <a:br>
              <a:rPr lang="sk-SK" dirty="0" smtClean="0"/>
            </a:br>
            <a:r>
              <a:rPr lang="sk-SK" dirty="0" smtClean="0"/>
              <a:t>za potokom na lúčke?</a:t>
            </a:r>
            <a:br>
              <a:rPr lang="sk-SK" dirty="0" smtClean="0"/>
            </a:br>
            <a:r>
              <a:rPr lang="sk-SK" dirty="0" smtClean="0"/>
              <a:t>Sedmokráskam narástli tam</a:t>
            </a:r>
            <a:br>
              <a:rPr lang="sk-SK" dirty="0" smtClean="0"/>
            </a:br>
            <a:r>
              <a:rPr lang="sk-SK" dirty="0" smtClean="0"/>
              <a:t>golieriky bielučké.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682997" y="9815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42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22" y="980728"/>
            <a:ext cx="4403340" cy="468052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6016" y="1268760"/>
            <a:ext cx="3304572" cy="915582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/>
              <a:t>TULIPÁN</a:t>
            </a:r>
            <a:endParaRPr lang="sk-SK" sz="5400" b="1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k-SK" dirty="0"/>
              <a:t>AKÚ MA FARBU ?</a:t>
            </a:r>
          </a:p>
          <a:p>
            <a:pPr marL="285750" indent="-285750">
              <a:buFontTx/>
              <a:buChar char="-"/>
            </a:pPr>
            <a:r>
              <a:rPr lang="sk-SK" dirty="0"/>
              <a:t>AKÉ MÁ LISTY?</a:t>
            </a:r>
          </a:p>
          <a:p>
            <a:pPr marL="285750" indent="-285750">
              <a:buFontTx/>
              <a:buChar char="-"/>
            </a:pPr>
            <a:r>
              <a:rPr lang="sk-SK" dirty="0"/>
              <a:t>KDE RASTIE?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604493" y="2398827"/>
            <a:ext cx="3595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V záhradke je nový pán,</a:t>
            </a:r>
            <a:br>
              <a:rPr lang="sk-SK" dirty="0" smtClean="0"/>
            </a:br>
            <a:r>
              <a:rPr lang="sk-SK" dirty="0" smtClean="0"/>
              <a:t>volajú ho tulipán.</a:t>
            </a:r>
            <a:br>
              <a:rPr lang="sk-SK" dirty="0" smtClean="0"/>
            </a:br>
            <a:r>
              <a:rPr lang="sk-SK" dirty="0" smtClean="0"/>
              <a:t>Na zelenej nôžke vládne,</a:t>
            </a:r>
            <a:br>
              <a:rPr lang="sk-SK" dirty="0" smtClean="0"/>
            </a:br>
            <a:r>
              <a:rPr lang="sk-SK" dirty="0" smtClean="0"/>
              <a:t>včielka sa doň rýchlo vkradne.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682997" y="-17481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13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196752"/>
            <a:ext cx="3384376" cy="460851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6016" y="1124744"/>
            <a:ext cx="3304572" cy="84357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400" b="1" dirty="0" smtClean="0"/>
              <a:t>FIALKA</a:t>
            </a:r>
            <a:endParaRPr lang="sk-SK" sz="5400" b="1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k-SK" dirty="0"/>
              <a:t>AKÚ MA FARBU ?</a:t>
            </a:r>
          </a:p>
          <a:p>
            <a:pPr marL="285750" indent="-285750">
              <a:buFontTx/>
              <a:buChar char="-"/>
            </a:pPr>
            <a:r>
              <a:rPr lang="sk-SK" dirty="0"/>
              <a:t>AKÉ MÁ LISTY?</a:t>
            </a:r>
          </a:p>
          <a:p>
            <a:pPr marL="285750" indent="-285750">
              <a:buFontTx/>
              <a:buChar char="-"/>
            </a:pPr>
            <a:r>
              <a:rPr lang="sk-SK" dirty="0"/>
              <a:t>KDE RASTIE?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148064" y="2185215"/>
            <a:ext cx="2762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Fialôčka, kde rastieš?</a:t>
            </a:r>
            <a:br>
              <a:rPr lang="sk-SK" dirty="0" smtClean="0"/>
            </a:br>
            <a:r>
              <a:rPr lang="sk-SK" dirty="0" smtClean="0"/>
              <a:t>Pod kríčkami v tôni.</a:t>
            </a:r>
            <a:br>
              <a:rPr lang="sk-SK" dirty="0" smtClean="0"/>
            </a:br>
            <a:r>
              <a:rPr lang="sk-SK" dirty="0" smtClean="0"/>
              <a:t>A včielky ťa nájdu tiež?</a:t>
            </a:r>
            <a:br>
              <a:rPr lang="sk-SK" dirty="0" smtClean="0"/>
            </a:br>
            <a:r>
              <a:rPr lang="sk-SK" dirty="0" smtClean="0"/>
              <a:t>Nájdu, vďaka vôni.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682997" y="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60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1725065"/>
          </a:xfrm>
        </p:spPr>
        <p:txBody>
          <a:bodyPr/>
          <a:lstStyle/>
          <a:p>
            <a:pPr algn="ctr"/>
            <a:r>
              <a:rPr lang="sk-SK" sz="5400" b="1" dirty="0" smtClean="0"/>
              <a:t>ŽIVOT RASTLINKY </a:t>
            </a:r>
            <a:r>
              <a:rPr lang="sk-SK" b="1" dirty="0" smtClean="0"/>
              <a:t>...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1286" y="3048000"/>
            <a:ext cx="3514890" cy="1966372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5755005" y="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4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755005" y="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0064" y="620688"/>
            <a:ext cx="4392488" cy="58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901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80920" cy="864096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KDE SA RASTLINKÁM VIAC PÁČI ?</a:t>
            </a:r>
            <a:endParaRPr lang="sk-SK" b="1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348880"/>
            <a:ext cx="2952328" cy="4109204"/>
          </a:xfrm>
        </p:spPr>
      </p:pic>
      <p:pic>
        <p:nvPicPr>
          <p:cNvPr id="8" name="Zástupný symbol obsahu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348880"/>
            <a:ext cx="2898938" cy="4068340"/>
          </a:xfrm>
        </p:spPr>
      </p:pic>
      <p:sp>
        <p:nvSpPr>
          <p:cNvPr id="9" name="Obdĺžnik 8"/>
          <p:cNvSpPr/>
          <p:nvPr/>
        </p:nvSpPr>
        <p:spPr>
          <a:xfrm>
            <a:off x="5827013" y="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89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 smtClean="0"/>
              <a:t>Z ČOHO SA SKLADÁ KVET</a:t>
            </a:r>
            <a:endParaRPr lang="sk-SK" sz="5400" b="1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852936"/>
            <a:ext cx="3816424" cy="295232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580112" y="0"/>
            <a:ext cx="158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4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347864" y="1268760"/>
            <a:ext cx="2799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5400" b="1" dirty="0" smtClean="0">
                <a:solidFill>
                  <a:schemeClr val="accent1">
                    <a:lumMod val="50000"/>
                  </a:schemeClr>
                </a:solidFill>
              </a:rPr>
              <a:t>KONIEC</a:t>
            </a:r>
            <a:endParaRPr lang="sk-SK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158" y="4221088"/>
            <a:ext cx="2388096" cy="238809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231" y="722313"/>
            <a:ext cx="2227170" cy="2016224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5745857" y="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0887" y="2564904"/>
            <a:ext cx="25622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28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3643" y="5193508"/>
            <a:ext cx="1656184" cy="123382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9852" y="404664"/>
            <a:ext cx="2468622" cy="225609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500" y="2476900"/>
            <a:ext cx="2196244" cy="275108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5940152" y="5399267"/>
            <a:ext cx="2464211" cy="8223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tx1"/>
                </a:solidFill>
              </a:rPr>
              <a:t>KORENE</a:t>
            </a:r>
            <a:endParaRPr lang="sk-SK" sz="3200" b="1" dirty="0">
              <a:solidFill>
                <a:schemeClr val="tx1"/>
              </a:solidFill>
            </a:endParaRPr>
          </a:p>
        </p:txBody>
      </p:sp>
      <p:cxnSp>
        <p:nvCxnSpPr>
          <p:cNvPr id="14" name="Rovná spojovacia šípka 13"/>
          <p:cNvCxnSpPr>
            <a:stCxn id="4" idx="3"/>
            <a:endCxn id="8" idx="2"/>
          </p:cNvCxnSpPr>
          <p:nvPr/>
        </p:nvCxnSpPr>
        <p:spPr>
          <a:xfrm>
            <a:off x="5259827" y="5810420"/>
            <a:ext cx="680325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>
            <a:off x="4644008" y="4365104"/>
            <a:ext cx="1296144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lokTextu 16"/>
          <p:cNvSpPr txBox="1"/>
          <p:nvPr/>
        </p:nvSpPr>
        <p:spPr>
          <a:xfrm>
            <a:off x="5940152" y="3953951"/>
            <a:ext cx="2498023" cy="8223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STONKA</a:t>
            </a:r>
            <a:endParaRPr lang="sk-SK" sz="3200" b="1" dirty="0"/>
          </a:p>
        </p:txBody>
      </p:sp>
      <p:cxnSp>
        <p:nvCxnSpPr>
          <p:cNvPr id="20" name="Rovná spojovacia šípka 19"/>
          <p:cNvCxnSpPr/>
          <p:nvPr/>
        </p:nvCxnSpPr>
        <p:spPr>
          <a:xfrm>
            <a:off x="5599989" y="3140968"/>
            <a:ext cx="556187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6300191" y="2660756"/>
            <a:ext cx="2137983" cy="73574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LIST</a:t>
            </a:r>
            <a:endParaRPr lang="sk-SK" sz="2800" b="1" dirty="0"/>
          </a:p>
        </p:txBody>
      </p:sp>
      <p:cxnSp>
        <p:nvCxnSpPr>
          <p:cNvPr id="24" name="Rovná spojovacia šípka 23"/>
          <p:cNvCxnSpPr>
            <a:stCxn id="5" idx="3"/>
          </p:cNvCxnSpPr>
          <p:nvPr/>
        </p:nvCxnSpPr>
        <p:spPr>
          <a:xfrm>
            <a:off x="5708474" y="1532710"/>
            <a:ext cx="591717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6453026" y="1164836"/>
            <a:ext cx="1832311" cy="73574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KVET</a:t>
            </a:r>
            <a:endParaRPr lang="sk-SK" sz="2800" b="1" dirty="0"/>
          </a:p>
        </p:txBody>
      </p:sp>
      <p:cxnSp>
        <p:nvCxnSpPr>
          <p:cNvPr id="29" name="Rovná spojovacia šípka 28"/>
          <p:cNvCxnSpPr/>
          <p:nvPr/>
        </p:nvCxnSpPr>
        <p:spPr>
          <a:xfrm flipH="1">
            <a:off x="2555776" y="1164836"/>
            <a:ext cx="853724" cy="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kTextu 29"/>
          <p:cNvSpPr txBox="1"/>
          <p:nvPr/>
        </p:nvSpPr>
        <p:spPr>
          <a:xfrm>
            <a:off x="552080" y="796962"/>
            <a:ext cx="1984082" cy="73574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LUPENE</a:t>
            </a:r>
            <a:endParaRPr lang="sk-SK" sz="2800" b="1" dirty="0"/>
          </a:p>
        </p:txBody>
      </p:sp>
      <p:sp>
        <p:nvSpPr>
          <p:cNvPr id="31" name="Obdĺžnik 30"/>
          <p:cNvSpPr/>
          <p:nvPr/>
        </p:nvSpPr>
        <p:spPr>
          <a:xfrm>
            <a:off x="5971029" y="35332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3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4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2" grpId="0" animBg="1"/>
      <p:bldP spid="25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7376" y="141277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/>
              <a:t>Z ČOHO RASTIE ...</a:t>
            </a:r>
            <a:endParaRPr lang="sk-SK" sz="54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356991"/>
            <a:ext cx="4278478" cy="2232249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5682997" y="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2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721" y="2996952"/>
            <a:ext cx="1837944" cy="27432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971600" y="1412776"/>
            <a:ext cx="185018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CIBUĽKA</a:t>
            </a:r>
            <a:endParaRPr lang="sk-SK" sz="32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068" y="3644633"/>
            <a:ext cx="1595846" cy="207735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444399" y="1412776"/>
            <a:ext cx="2169184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SEMIENKA</a:t>
            </a:r>
            <a:endParaRPr lang="sk-SK" sz="3200" b="1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760265"/>
            <a:ext cx="1637352" cy="2926009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278352" y="1412776"/>
            <a:ext cx="2113079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ODREZOK</a:t>
            </a:r>
            <a:endParaRPr lang="sk-SK" sz="3200" b="1" dirty="0"/>
          </a:p>
        </p:txBody>
      </p:sp>
      <p:sp>
        <p:nvSpPr>
          <p:cNvPr id="8" name="Obdĺžnik 7"/>
          <p:cNvSpPr/>
          <p:nvPr/>
        </p:nvSpPr>
        <p:spPr>
          <a:xfrm>
            <a:off x="5824797" y="0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024744" cy="1215008"/>
          </a:xfrm>
        </p:spPr>
        <p:txBody>
          <a:bodyPr>
            <a:normAutofit/>
          </a:bodyPr>
          <a:lstStyle/>
          <a:p>
            <a:pPr algn="ctr"/>
            <a:r>
              <a:rPr lang="sk-SK" sz="5400" b="1" dirty="0" smtClean="0"/>
              <a:t>ČO POTREBUJE ...</a:t>
            </a:r>
            <a:endParaRPr lang="sk-SK" sz="5400" b="1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8234" y="3501008"/>
            <a:ext cx="1955854" cy="2420369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5755004" y="1252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0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814294"/>
            <a:ext cx="2082548" cy="197842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5374" y="840124"/>
            <a:ext cx="2580548" cy="197842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9342" y="4149080"/>
            <a:ext cx="3505200" cy="23114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566" y="2818544"/>
            <a:ext cx="1277794" cy="228177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021588"/>
            <a:ext cx="1563831" cy="1563831"/>
          </a:xfrm>
          <a:prstGeom prst="rect">
            <a:avLst/>
          </a:prstGeom>
        </p:spPr>
      </p:pic>
      <p:sp>
        <p:nvSpPr>
          <p:cNvPr id="11" name="Obdĺžnik 10"/>
          <p:cNvSpPr/>
          <p:nvPr/>
        </p:nvSpPr>
        <p:spPr>
          <a:xfrm>
            <a:off x="5795922" y="21098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72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848872" cy="1143000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 smtClean="0"/>
              <a:t>KTORÉ KVETY POZNÁŠ?</a:t>
            </a:r>
            <a:endParaRPr lang="sk-SK" sz="54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645024"/>
            <a:ext cx="6264696" cy="254143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980726"/>
            <a:ext cx="1368152" cy="1563603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5755005" y="23462"/>
            <a:ext cx="121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8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980728"/>
            <a:ext cx="3265479" cy="504056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16016" y="836712"/>
            <a:ext cx="3304572" cy="835603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 smtClean="0"/>
              <a:t>NARCIS</a:t>
            </a:r>
            <a:endParaRPr lang="sk-SK" sz="5400" b="1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716016" y="3501008"/>
            <a:ext cx="3298784" cy="151790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sk-SK" dirty="0" smtClean="0"/>
              <a:t>AKÚ MA FARBU ?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AKÉ MÁ LISTY?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KDE RASTIE?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668180" y="1772816"/>
            <a:ext cx="34355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effectLst/>
              </a:rPr>
              <a:t>Narcis žltý,</a:t>
            </a:r>
            <a:r>
              <a:rPr lang="sk-SK" dirty="0"/>
              <a:t> </a:t>
            </a:r>
            <a:r>
              <a:rPr lang="sk-SK" dirty="0" smtClean="0">
                <a:effectLst/>
              </a:rPr>
              <a:t>narcis biely,</a:t>
            </a:r>
          </a:p>
          <a:p>
            <a:pPr algn="ctr"/>
            <a:r>
              <a:rPr lang="sk-SK" dirty="0" smtClean="0">
                <a:effectLst/>
              </a:rPr>
              <a:t>potešenie nosí celý,</a:t>
            </a:r>
          </a:p>
          <a:p>
            <a:pPr algn="ctr"/>
            <a:r>
              <a:rPr lang="sk-SK" dirty="0" smtClean="0">
                <a:effectLst/>
              </a:rPr>
              <a:t>kto ho dáva asi verí,  </a:t>
            </a:r>
          </a:p>
          <a:p>
            <a:pPr algn="ctr"/>
            <a:r>
              <a:rPr lang="sk-SK" dirty="0" smtClean="0">
                <a:effectLst/>
              </a:rPr>
              <a:t> že pomáha žiť  život v mieri</a:t>
            </a:r>
            <a:r>
              <a:rPr lang="sk-SK" b="1" dirty="0" smtClean="0">
                <a:effectLst/>
              </a:rPr>
              <a:t>.</a:t>
            </a:r>
            <a:endParaRPr lang="sk-SK" dirty="0" smtClean="0">
              <a:effectLst/>
            </a:endParaRPr>
          </a:p>
          <a:p>
            <a:pPr algn="ctr"/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560495" y="0"/>
            <a:ext cx="1319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 KVETY</a:t>
            </a:r>
            <a:endParaRPr lang="sk-SK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6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718</TotalTime>
  <Words>199</Words>
  <Application>Microsoft Office PowerPoint</Application>
  <PresentationFormat>Prezentácia na obrazovke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Austin</vt:lpstr>
      <vt:lpstr>KVETY</vt:lpstr>
      <vt:lpstr>Z ČOHO SA SKLADÁ KVET</vt:lpstr>
      <vt:lpstr>Snímka 3</vt:lpstr>
      <vt:lpstr>Z ČOHO RASTIE ...</vt:lpstr>
      <vt:lpstr>Snímka 5</vt:lpstr>
      <vt:lpstr>ČO POTREBUJE ...</vt:lpstr>
      <vt:lpstr>Snímka 7</vt:lpstr>
      <vt:lpstr>KTORÉ KVETY POZNÁŠ?</vt:lpstr>
      <vt:lpstr>NARCIS</vt:lpstr>
      <vt:lpstr>SNEŽIENKA</vt:lpstr>
      <vt:lpstr>PÚPAVA</vt:lpstr>
      <vt:lpstr>KONVALINKA</vt:lpstr>
      <vt:lpstr>PODBEĽ</vt:lpstr>
      <vt:lpstr>SEDMOKRÁSKA</vt:lpstr>
      <vt:lpstr>TULIPÁN</vt:lpstr>
      <vt:lpstr>FIALKA</vt:lpstr>
      <vt:lpstr>ŽIVOT RASTLINKY ...</vt:lpstr>
      <vt:lpstr>Snímka 18</vt:lpstr>
      <vt:lpstr>KDE SA RASTLINKÁM VIAC PÁČI ?</vt:lpstr>
      <vt:lpstr>Snímka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KVETY</dc:title>
  <dc:creator>Andrea</dc:creator>
  <cp:lastModifiedBy>Branislav</cp:lastModifiedBy>
  <cp:revision>31</cp:revision>
  <dcterms:created xsi:type="dcterms:W3CDTF">2014-04-07T05:37:27Z</dcterms:created>
  <dcterms:modified xsi:type="dcterms:W3CDTF">2020-05-20T19:37:14Z</dcterms:modified>
</cp:coreProperties>
</file>