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259" r:id="rId4"/>
    <p:sldId id="261" r:id="rId5"/>
    <p:sldId id="262" r:id="rId6"/>
    <p:sldId id="263" r:id="rId7"/>
    <p:sldId id="27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1" r:id="rId17"/>
    <p:sldId id="279" r:id="rId18"/>
    <p:sldId id="273" r:id="rId19"/>
    <p:sldId id="275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1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721F8-8C80-439C-9776-0F14E3F22FC1}" type="datetimeFigureOut">
              <a:rPr lang="sk-SK" smtClean="0"/>
              <a:pPr/>
              <a:t>9. 4. 2020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0F46-270A-49D7-AAFF-A3865913D8C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648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0F46-270A-49D7-AAFF-A3865913D8C2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0F46-270A-49D7-AAFF-A3865913D8C2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0F46-270A-49D7-AAFF-A3865913D8C2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99FA-0D81-4841-915B-6D50795FD8A0}" type="datetimeFigureOut">
              <a:rPr lang="sk-SK" smtClean="0"/>
              <a:pPr/>
              <a:t>9. 4. 2020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59EB-BC41-4D45-9166-35A160820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99FA-0D81-4841-915B-6D50795FD8A0}" type="datetimeFigureOut">
              <a:rPr lang="sk-SK" smtClean="0"/>
              <a:pPr/>
              <a:t>9. 4. 2020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59EB-BC41-4D45-9166-35A160820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99FA-0D81-4841-915B-6D50795FD8A0}" type="datetimeFigureOut">
              <a:rPr lang="sk-SK" smtClean="0"/>
              <a:pPr/>
              <a:t>9. 4. 2020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59EB-BC41-4D45-9166-35A160820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99FA-0D81-4841-915B-6D50795FD8A0}" type="datetimeFigureOut">
              <a:rPr lang="sk-SK" smtClean="0"/>
              <a:pPr/>
              <a:t>9. 4. 2020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59EB-BC41-4D45-9166-35A160820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99FA-0D81-4841-915B-6D50795FD8A0}" type="datetimeFigureOut">
              <a:rPr lang="sk-SK" smtClean="0"/>
              <a:pPr/>
              <a:t>9. 4. 2020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59EB-BC41-4D45-9166-35A160820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99FA-0D81-4841-915B-6D50795FD8A0}" type="datetimeFigureOut">
              <a:rPr lang="sk-SK" smtClean="0"/>
              <a:pPr/>
              <a:t>9. 4. 2020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59EB-BC41-4D45-9166-35A160820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99FA-0D81-4841-915B-6D50795FD8A0}" type="datetimeFigureOut">
              <a:rPr lang="sk-SK" smtClean="0"/>
              <a:pPr/>
              <a:t>9. 4. 2020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59EB-BC41-4D45-9166-35A160820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99FA-0D81-4841-915B-6D50795FD8A0}" type="datetimeFigureOut">
              <a:rPr lang="sk-SK" smtClean="0"/>
              <a:pPr/>
              <a:t>9. 4. 2020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59EB-BC41-4D45-9166-35A160820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99FA-0D81-4841-915B-6D50795FD8A0}" type="datetimeFigureOut">
              <a:rPr lang="sk-SK" smtClean="0"/>
              <a:pPr/>
              <a:t>9. 4. 2020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59EB-BC41-4D45-9166-35A160820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99FA-0D81-4841-915B-6D50795FD8A0}" type="datetimeFigureOut">
              <a:rPr lang="sk-SK" smtClean="0"/>
              <a:pPr/>
              <a:t>9. 4. 2020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59EB-BC41-4D45-9166-35A160820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99FA-0D81-4841-915B-6D50795FD8A0}" type="datetimeFigureOut">
              <a:rPr lang="sk-SK" smtClean="0"/>
              <a:pPr/>
              <a:t>9. 4. 2020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59EB-BC41-4D45-9166-35A160820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E99FA-0D81-4841-915B-6D50795FD8A0}" type="datetimeFigureOut">
              <a:rPr lang="sk-SK" smtClean="0"/>
              <a:pPr/>
              <a:t>9. 4. 2020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F59EB-BC41-4D45-9166-35A16082041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2.gif"/><Relationship Id="rId5" Type="http://schemas.openxmlformats.org/officeDocument/2006/relationships/image" Target="../media/image39.jpeg"/><Relationship Id="rId10" Type="http://schemas.openxmlformats.org/officeDocument/2006/relationships/image" Target="../media/image2.gif"/><Relationship Id="rId4" Type="http://schemas.openxmlformats.org/officeDocument/2006/relationships/image" Target="../media/image38.jpeg"/><Relationship Id="rId9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6.gif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488832" cy="1296144"/>
          </a:xfrm>
        </p:spPr>
        <p:txBody>
          <a:bodyPr>
            <a:noAutofit/>
          </a:bodyPr>
          <a:lstStyle/>
          <a:p>
            <a:r>
              <a:rPr lang="sk-SK" sz="6600" b="1" dirty="0" smtClean="0">
                <a:solidFill>
                  <a:schemeClr val="tx1"/>
                </a:solidFill>
                <a:latin typeface="Bradley Hand ITC" pitchFamily="66" charset="0"/>
              </a:rPr>
              <a:t>Život  pod  hladinou</a:t>
            </a:r>
            <a:endParaRPr lang="sk-SK" sz="66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11" name="Picture 9" descr="15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05064"/>
            <a:ext cx="1728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122280" y="5187962"/>
            <a:ext cx="1640038" cy="17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1489742" lon="21190522" rev="6293468"/>
            </a:camera>
            <a:lightRig rig="threePt" dir="t"/>
          </a:scene3d>
        </p:spPr>
      </p:pic>
      <p:pic>
        <p:nvPicPr>
          <p:cNvPr id="13" name="Picture 9" descr="15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09120"/>
            <a:ext cx="1728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333793" lon="10786796" rev="19190403"/>
            </a:camera>
            <a:lightRig rig="threePt" dir="t"/>
          </a:scene3d>
        </p:spPr>
      </p:pic>
      <p:pic>
        <p:nvPicPr>
          <p:cNvPr id="15" name="Picture 10" descr="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589240"/>
            <a:ext cx="2592288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4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717032"/>
            <a:ext cx="22463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284984"/>
            <a:ext cx="20161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986646"/>
            <a:ext cx="2448271" cy="87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5" lon="10800011" rev="900017"/>
            </a:camera>
            <a:lightRig rig="threePt" dir="t"/>
          </a:scene3d>
        </p:spPr>
      </p:pic>
      <p:pic>
        <p:nvPicPr>
          <p:cNvPr id="19" name="Picture 9" descr="15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780928"/>
            <a:ext cx="1728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1699976" rev="0"/>
            </a:camera>
            <a:lightRig rig="threePt" dir="t"/>
          </a:scene3d>
        </p:spPr>
      </p:pic>
      <p:pic>
        <p:nvPicPr>
          <p:cNvPr id="20" name="Picture 9" descr="15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717032"/>
            <a:ext cx="1728787" cy="100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1266186" lon="21586790" rev="3009653"/>
            </a:camera>
            <a:lightRig rig="threePt" dir="t"/>
          </a:scene3d>
        </p:spPr>
      </p:pic>
      <p:pic>
        <p:nvPicPr>
          <p:cNvPr id="21" name="Obrázok 8" descr="žabk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59832" y="5676900"/>
            <a:ext cx="1600200" cy="1181100"/>
          </a:xfrm>
          <a:prstGeom prst="rect">
            <a:avLst/>
          </a:prstGeom>
        </p:spPr>
      </p:pic>
      <p:pic>
        <p:nvPicPr>
          <p:cNvPr id="22" name="Nahraný zvuk">
            <a:hlinkClick r:id="" action="ppaction://media"/>
          </p:cNvPr>
          <p:cNvPicPr>
            <a:picLocks noRot="1" noChangeAspect="1"/>
          </p:cNvPicPr>
          <p:nvPr>
            <a:wavAudioFile r:embed="rId1" name="Nahraný zvuk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dolnyhricov.sk/wp-content/uploads/2010/12/lab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3364607" cy="3750027"/>
          </a:xfrm>
          <a:prstGeom prst="rect">
            <a:avLst/>
          </a:prstGeom>
          <a:noFill/>
        </p:spPr>
      </p:pic>
      <p:pic>
        <p:nvPicPr>
          <p:cNvPr id="10242" name="Picture 2" descr="http://www.mana2.sk/files/clanky/2008.05/bela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48880"/>
            <a:ext cx="6012160" cy="4509120"/>
          </a:xfrm>
          <a:prstGeom prst="rect">
            <a:avLst/>
          </a:prstGeom>
          <a:noFill/>
        </p:spPr>
      </p:pic>
      <p:pic>
        <p:nvPicPr>
          <p:cNvPr id="7" name="Picture 2" descr="Les okolo rieky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260648"/>
            <a:ext cx="3417327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E:\Documents and Settings\HP\Plocha\obrázky    do mš\Krásy Zeme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012160" y="2564904"/>
            <a:ext cx="139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horský potok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3" name="Picture 1" descr="E:\Documents and Settings\HP\Plocha\obrázky    do mš\Krásy Zeme\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3528" y="620688"/>
            <a:ext cx="3712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Bradley Hand ITC" pitchFamily="66" charset="0"/>
              </a:rPr>
              <a:t>Rastliny  rastúce  </a:t>
            </a:r>
          </a:p>
          <a:p>
            <a:r>
              <a:rPr lang="sk-SK" sz="2400" b="1" dirty="0" smtClean="0">
                <a:latin typeface="Bradley Hand ITC" pitchFamily="66" charset="0"/>
              </a:rPr>
              <a:t>v  blízkosti  potokov , riek...</a:t>
            </a:r>
            <a:endParaRPr lang="sk-SK" sz="2400" b="1" dirty="0">
              <a:latin typeface="Bradley Hand ITC" pitchFamily="66" charset="0"/>
            </a:endParaRPr>
          </a:p>
        </p:txBody>
      </p:sp>
      <p:pic>
        <p:nvPicPr>
          <p:cNvPr id="7172" name="Picture 4" descr="http://www.oskole.sk/userfiles/image/zaida/prirodoveda/Pr%C3%ADrodoveda%20%205%20-%20Brehov%C3%A9%20rastliny_html_m5cf0a1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1"/>
            <a:ext cx="3240359" cy="4320480"/>
          </a:xfrm>
          <a:prstGeom prst="rect">
            <a:avLst/>
          </a:prstGeom>
          <a:noFill/>
        </p:spPr>
      </p:pic>
      <p:pic>
        <p:nvPicPr>
          <p:cNvPr id="7174" name="Picture 6" descr="http://lackovaj.unas.cz/prirod/rastliny/zaruzli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4406218" cy="331236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95536" y="6021288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Nezábudka </a:t>
            </a:r>
            <a:r>
              <a:rPr lang="sk-SK" dirty="0" smtClean="0"/>
              <a:t>je typickou rastlinou brehov riek a potokov</a:t>
            </a:r>
            <a:endParaRPr lang="sk-SK" dirty="0"/>
          </a:p>
        </p:txBody>
      </p:sp>
      <p:sp>
        <p:nvSpPr>
          <p:cNvPr id="9" name="Obdélník 8"/>
          <p:cNvSpPr/>
          <p:nvPr/>
        </p:nvSpPr>
        <p:spPr>
          <a:xfrm>
            <a:off x="4283968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smtClean="0"/>
              <a:t>Záružlie </a:t>
            </a:r>
            <a:r>
              <a:rPr lang="sk-SK" dirty="0" smtClean="0"/>
              <a:t>rastie vo vlhkom prostredí – </a:t>
            </a:r>
          </a:p>
          <a:p>
            <a:r>
              <a:rPr lang="sk-SK" dirty="0" smtClean="0"/>
              <a:t>na brehoch potokov a na mokrých lúkach.</a:t>
            </a:r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Bradley Hand ITC" pitchFamily="66" charset="0"/>
              </a:rPr>
              <a:t>Rieky  sú  plné  rôznych  živočíchov</a:t>
            </a:r>
            <a:endParaRPr lang="sk-SK" sz="2400" b="1" dirty="0">
              <a:latin typeface="Bradley Hand ITC" pitchFamily="66" charset="0"/>
            </a:endParaRPr>
          </a:p>
        </p:txBody>
      </p:sp>
      <p:pic>
        <p:nvPicPr>
          <p:cNvPr id="6146" name="Picture 2" descr="https://encrypted-tbn1.google.com/images?q=tbn:ANd9GcQ0yCiBRDo3-DNs5eSbILvhVly529IMAqyGb-I269y3GRL6-7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2638425" cy="1733551"/>
          </a:xfrm>
          <a:prstGeom prst="rect">
            <a:avLst/>
          </a:prstGeom>
          <a:noFill/>
        </p:spPr>
      </p:pic>
      <p:pic>
        <p:nvPicPr>
          <p:cNvPr id="6148" name="Picture 4" descr="https://encrypted-tbn3.google.com/images?q=tbn:ANd9GcRtL_to-s7zF3QqEQ6mMaa8Mb2Ds3mDRLzpN4er_S2HH1UtyP1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419475" cy="133350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51520" y="3573016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pstruh</a:t>
            </a:r>
            <a:endParaRPr lang="sk-SK" dirty="0"/>
          </a:p>
        </p:txBody>
      </p:sp>
      <p:pic>
        <p:nvPicPr>
          <p:cNvPr id="6150" name="Picture 6" descr="https://encrypted-tbn3.google.com/images?q=tbn:ANd9GcQG2dqNt_776yADDu6fh9kttuUfFPgG6SmWJE1l1yfQkfWvf8x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132856"/>
            <a:ext cx="2619375" cy="174307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644008" y="1772816"/>
            <a:ext cx="153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Akara</a:t>
            </a:r>
            <a:r>
              <a:rPr lang="sk-SK" dirty="0" smtClean="0"/>
              <a:t> potočná</a:t>
            </a:r>
            <a:endParaRPr lang="sk-SK" dirty="0"/>
          </a:p>
        </p:txBody>
      </p:sp>
      <p:pic>
        <p:nvPicPr>
          <p:cNvPr id="6152" name="Picture 8" descr="https://encrypted-tbn0.google.com/images?q=tbn:ANd9GcT_3mfuSc60qYUw5QfQT2BDW6u_mIVIEMdSiGGJo4jVBpPLMN_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005064"/>
            <a:ext cx="2505075" cy="1828800"/>
          </a:xfrm>
          <a:prstGeom prst="rect">
            <a:avLst/>
          </a:prstGeom>
          <a:noFill/>
        </p:spPr>
      </p:pic>
      <p:pic>
        <p:nvPicPr>
          <p:cNvPr id="6154" name="Picture 10" descr="https://encrypted-tbn0.google.com/images?q=tbn:ANd9GcR_iYROc-jvd7fzJfEjAti6lcAeGVCEmS94hEBlLVXecgynKjv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573016"/>
            <a:ext cx="2466975" cy="1847851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7164288" y="3140968"/>
            <a:ext cx="156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Larva </a:t>
            </a:r>
            <a:r>
              <a:rPr lang="sk-SK" dirty="0" err="1" smtClean="0"/>
              <a:t>posvatky</a:t>
            </a:r>
            <a:endParaRPr lang="sk-SK" dirty="0"/>
          </a:p>
        </p:txBody>
      </p:sp>
      <p:sp>
        <p:nvSpPr>
          <p:cNvPr id="12" name="Obdélník 11"/>
          <p:cNvSpPr/>
          <p:nvPr/>
        </p:nvSpPr>
        <p:spPr>
          <a:xfrm>
            <a:off x="3707904" y="6021288"/>
            <a:ext cx="353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Nymfa sa podobá trocha larve vážky</a:t>
            </a:r>
            <a:endParaRPr lang="sk-SK" dirty="0"/>
          </a:p>
        </p:txBody>
      </p:sp>
      <p:pic>
        <p:nvPicPr>
          <p:cNvPr id="13" name="Picture 9" descr="4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980728"/>
            <a:ext cx="12239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9899978" rev="0"/>
            </a:camera>
            <a:lightRig rig="threePt" dir="t"/>
          </a:scene3d>
        </p:spPr>
      </p:pic>
      <p:pic>
        <p:nvPicPr>
          <p:cNvPr id="14" name="Picture 9" descr="4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76672"/>
            <a:ext cx="12239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499978" rev="0"/>
            </a:camera>
            <a:lightRig rig="threePt" dir="t"/>
          </a:scene3d>
        </p:spPr>
      </p:pic>
      <p:pic>
        <p:nvPicPr>
          <p:cNvPr id="15" name="Picture 10" descr="15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260648"/>
            <a:ext cx="1152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15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1844824"/>
            <a:ext cx="1152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15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5733256"/>
            <a:ext cx="1152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2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2077913" y="5130999"/>
            <a:ext cx="14319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zabina-zmurk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1772816"/>
            <a:ext cx="982662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4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1052736"/>
            <a:ext cx="12239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snaturou2000.sk/uploads/2009/08/animal/vydra-riecna/Lutra_lutra1-176x2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953000"/>
            <a:ext cx="1676400" cy="1905000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1259632" y="5013176"/>
            <a:ext cx="135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Vydra riečna</a:t>
            </a:r>
            <a:endParaRPr lang="sk-SK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encrypted-tbn2.google.com/images?q=tbn:ANd9GcQPGIqUDksJpZsLOLKBevYyeb7aioJ4KW9HmBA2lBdzoUwD3fzI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9638" y="4293096"/>
            <a:ext cx="3854361" cy="2564904"/>
          </a:xfrm>
          <a:prstGeom prst="rect">
            <a:avLst/>
          </a:prstGeom>
          <a:noFill/>
        </p:spPr>
      </p:pic>
      <p:pic>
        <p:nvPicPr>
          <p:cNvPr id="37892" name="Picture 4" descr="Obra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6750" y="-1074738"/>
            <a:ext cx="2238375" cy="1571626"/>
          </a:xfrm>
          <a:prstGeom prst="rect">
            <a:avLst/>
          </a:prstGeom>
          <a:noFill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1520" y="332656"/>
            <a:ext cx="640871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Rak riečny 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žije len v čistých vodách.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Podľa výskytu raka možno posudzovať čistotu vody.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Vyhľadáva úkryty v brehových dutinách, pod koreňmi stromov alebo pod kameňmi.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Živí sa uhynutými živočíchmi, ktoré vyhľadáva dobrým čuchom.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Telo raka tvorí 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hlavohruď 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 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bruško.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Chráni ho 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tvrdý pancier, 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ktorý počas rastu niekoľkokrát zvlieka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(aby sa pancier prispôsobil veľkosti tela)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Na hlavohrudi má 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ústny otvor 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 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článkované končatiny.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Oči 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má na krátkych stopkách. Má viac párov končatín.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Prvý pár končatín – 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klepetá 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– používa pri získavaní potravy a na obranu.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Na hrudi má štyri páry kráčavých končatín.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Krátke končatiny na brušku používa samica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 prichytávanie vajíčok a mláďat.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Chvostovú plutvičku 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používa na pohyb dozadu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r>
              <a:rPr kumimoji="0" lang="sk-SK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Rak je chránený.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7894" name="Picture 6" descr="Obra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6750" y="-1074738"/>
            <a:ext cx="2238375" cy="1571626"/>
          </a:xfrm>
          <a:prstGeom prst="rect">
            <a:avLst/>
          </a:prstGeom>
          <a:noFill/>
        </p:spPr>
      </p:pic>
      <p:pic>
        <p:nvPicPr>
          <p:cNvPr id="37896" name="Picture 8" descr="Obra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1582" y="188640"/>
            <a:ext cx="2769033" cy="1944216"/>
          </a:xfrm>
          <a:prstGeom prst="rect">
            <a:avLst/>
          </a:prstGeom>
          <a:noFill/>
        </p:spPr>
      </p:pic>
      <p:pic>
        <p:nvPicPr>
          <p:cNvPr id="13" name="Picture 11" descr="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909186" y="2315950"/>
            <a:ext cx="1800197" cy="18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mokradeturca.sk/obrazky/CHA_Ivancinske_mociare/Ivancinsky_mocia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680520" cy="1143000"/>
          </a:xfrm>
        </p:spPr>
        <p:txBody>
          <a:bodyPr>
            <a:normAutofit/>
          </a:bodyPr>
          <a:lstStyle/>
          <a:p>
            <a:r>
              <a:rPr lang="sk-SK" sz="6600" b="1" u="sng" dirty="0" smtClean="0">
                <a:latin typeface="Bradley Hand ITC" pitchFamily="66" charset="0"/>
              </a:rPr>
              <a:t>Močiar</a:t>
            </a:r>
            <a:endParaRPr lang="sk-SK" sz="6600" b="1" u="sng" dirty="0">
              <a:latin typeface="Bradley Hand ITC" pitchFamily="66" charset="0"/>
            </a:endParaRPr>
          </a:p>
        </p:txBody>
      </p:sp>
      <p:sp>
        <p:nvSpPr>
          <p:cNvPr id="5122" name="AutoShape 2" descr="data:image/jpeg;base64,/9j/4AAQSkZJRgABAQAAAQABAAD/2wCEAAkGBhQSERUUExQWFBUVFxkYFxcYFhcYGxodGBYYGBgaHBgYHSYgGh0kGhcdIC8gIycpLCwsHR8xNTAqNScrLCkBCQoKDgwOGg8PGiwkHyQsLC8vLCwsLCwsLCwsLDQsLCwsLCwsLCwsLCwsKSwsLCwsLCwsLCksLCksKSwsKSwpLP/AABEIAJwA0AMBIgACEQEDEQH/xAAbAAACAwEBAQAAAAAAAAAAAAAEBQECAwAGB//EAEAQAAIBAwIDBgMGBAQEBwAAAAECEQADIRIxBEFRBRMiYXGRMoGhBkKxwdHwFFJi4RUjgvFDcqKyFiU0dJLC0v/EABoBAAMBAQEBAAAAAAAAAAAAAAABAgMEBQb/xAAoEQACAgICAgEDBAMAAAAAAAAAAQIREiEDMUFRBCJh8BMUMoEjcbH/2gAMAwEAAhEDEQA/APouo1IWpAqwFehZlRpZPL8aIW2J2FCipDRWbVlJh7QcGh73DDce1YlzVhdNSotdDbTOt3IqrGTUs01AFWvZL9ERXVJFdFOyaJAqZqVatAwqXItIx0z51GmjO9A2NZ3LgPrUrkYYg+muIq9RV5E4lIqIrSK7TRkGJQsaiK0Ciu00ZIMWQqLzzVluAYiRURURUvfZRqlsEztVnA2IrATU66lplEfw0mAapd4Urvt1q3eEVJuE1WUiaRgDVhWSXQdiD6EVpTbHRcV1VBqaVhRNcKiumiwotU1UGuZwNyB6mKVhRaamaEftO2MavYE/Wp/xG3/N9DQLQXNTqoUccn8w+tXHELvqEeopDNprqX3e2EG0t5gY9zXW+2bZ3JWeo/Sk3QWhjNRWH8Uv8w96XL9orfeFJ6wfSP7+1S5pdsBxXTQI7Tt/ze9A8R9qLasVAZo6EDr18xTbS7Cx5Ndqrz3B/bC0+6sp+RG5G+OlM7fadttmA9cfjRGSl0Fhuvzri1Bp2hbP/EX5mKq/alsfen0qgsM1eddrpce10jAJ9qybtnoo+ZNOmLJDLiOMRF1O2kdTWXB9pJdEqekg7idpryHb/bxd9A0wozzkmJ9hQdvtJlt3FWAWAz/ymTtiuKfycZ14Cx53R8vcVoj3F2b/AKhSXs3s26gKswIEaSNR3G2c+9Hjgn6j9aP3b9F4BL3rh+IsR61ln+U+1QOz3keJRJjz2nas3tMonVOQIg8zHPej939g/TZoeMZT8RB6Sapc+0xAw7McSABifln5Ug7VtOJLhvuyZ5sIEdI85obu2O6aggkmcLE8zk/CfKsZfKm+iaPU2/tAHOnvTvG8Tv0pfw/azm9ouKFnA/EZkzIrzoWSPEYDTpBJiBAUD8yZp32b4jDKCOWpRIk7zuDQvkzXYVY04ntBUBJOREjpO0+1Y8N24j9QM5MRjz6Vte4AMDK2j1wo22mBU2eDK/CEUei+XlQ/lu7HgU43tRbRAaZIBxEQdq81x3bbszEM2MAKcDlj6ma9MeHLeI6Sd5J8/M0BxnCcOutrlq2XOTynoSRj5VL+S5PYsRbwN5lAdgxYnAJiAdieUmDFEXe1GdhvmIAjAPPPLz9axuXui6iRkmYAyeQAxnJPvUGzIGpgjcuXKAF3ET7Vzyk2ASvHMoEnTO074yYznHKKH4y6R4htIklT+58jFCyhLKxZWImQQDmQOREz+lRw5ZCEACyvhhi4MGOe3L3qQGXHdveAgDJBIGZ9q863GtcUtLRGxiW3GAAMx67GvSWew1czcFwrGDbdZn+rWpnblFV4n7M2lB7kcTqbUc27EFoIWW1rpExsNvWtXyOfbHiI+GuEKIBXGNUEiBgHO365osfaJrepCzEwCGYCPOPzo3/wuZAXvAp3JW3CnE+EOZG/OrXPsCuCvELgSA1ohS0bmCd9vIU1JLyGLCOye1xdBllOJnYCBJ3ppdssoloAPmM86Vn7GELC37URtpYCnvZ3CtbtBGNpyJzr5cviit4fIpU9iwA++6VIu0eeFB/4dv5Ov/6rA8BMxaOlJ1sHPhIAaNo+EzWy+VH7icDyPaVy4OIuaAGwOuJkyScdax4svAYBgeYBDbg/LO1FHiwbveAFVZQDBBJIbOPbNHd6IB0lhEPEeETuY5Zg+gNcbnGXJvoEjRvtBbDQHBDAEGfWPpNMrXblskkMIDACfmDz8xXjU+z5PNTtGBy2pknYKoACd45bRG8etL/RspHoD28mpfECMH/piZ6EkfWrr2razBnEAiN5+m0UpXsuIgD+mKuLY66YkjHz6UnkVYxbtJCMHJEExIkcp8oqLXHWwrdSI+Eief8A9t6T3AVkCTiQRMRO8bVYX2MEggkdJOdvnFZOTQrHQ421v4hLTkTzM/vzqn8dbzlugGnzOaWi4Y5icgGcyeXt9KvZszGQJG2ZpKTfSDXoMu8YjSCIMHl81/SrvxVqczAnlz8IH60A/FgzCSPYczzqDfzhYnaYM+n96f1egqhjw6WdJXOf1ERmawv8KhgEkZ5DfB/WhkvbQBOBvvIiue/yBkECod+UT/RW7wIIMFixJnBg4MDOxwKF/wABBYvqjpjbbVB33zR73+pj+5kVQXgMhuRMH99am2Tr0Dp2Wx++AeXMDJj8PlWh7PII8QP7HlUPxJ3BGZx57Zrm40nnFKmFL0Xt2bg2fGMAnnj6VKW70/GSJkZ9cVQvj1/3qFvHJBANIRo1q9znMwA1SnFXFA1ap2PrXWuNzy359KJbiFP025f32pBQMeNuenp/eqHtC4PP6bUSl4AAEmZGY2jf0qQwOeYJO2MZHyimFAo4+9gwDieu3rQPE/ae7bBDWT/mFp0xmRGY56RTdbm2fMgDbHX0NcwBnoSCZ5+h+VUpUB4Hg7lxjEXFwZIBExJ5iR9adp2jcs+EP8QAn4ZncHkad2uFbnEmQ255SPz+lDXux2+6Q8k5bfBz6kdKrNN9BVE2ONXGCDOnK9GPXqIoi3eMkZiTy6AsB8zQJuxuBMsRvgxM+sj61NzigXU5zpbPMjLEnz/OuiTlF0ihl/ENAY4G4+ZP5LQ/8bnBiScdM5A6HlSu3xhgLvpUqB7wI9HmjLYBmRk+I+xanCUn2Og17+oHaBueQETP0qilmOMkRA9Bgz5RQj6wxVApAbST/LkHbnvn59a3tW3VU8WIA8+Zz9KUoyk7YUaC1PhZg3TMRgH8hRNu2B5E0BbMHUWkRuR05D3q78UZ+LJPPlIHLnvW3G4xj0LYWLQE55z+X51LAFp9v386yF4tMxLGfpyPrUI3hkwCCMfIZropehBAt53nH1BOaH/hSNmg7Vpadfck+W/X5Vc39sCSc59aThF9oYo4vhnXYyMc/KKFTiIx8q9FdYGJgRnf06etCcTwVpzJGecbfPzrllxJvTKFffg7H1rS2wYNzKiZ6ijU4K3B0gR5UHw3BsrCMBomOni6+lS/jy8Cs3SwdQUj44055ttVn4bZpwZPoIJHzMfWtLaNIk7aSDyBEx+NY3rbyYYwBEc/L6VnLgmvAaLNwpAZpkCY84EisnYoxHMEj8IPpmobtBLg0g6WgxPUQD+Vb278uCfiVWHQT3cCfIlRnzrNRdXQjIcQxnlBg+oE/hV2vMvh/p9warxSkNKmce5I0/hWLqzZbaIHIxyqlxNsDa3xDDIO0x6Ekfitb2eII3HxjO/0+VLr/BsD4ZIkSPXO/qalLzgMGE7RG4IK/kDUOHoTQw/jW3nO4HIxsZ35/jV7vF5PIGR5SSTz3wPwpY3GqdJKn4V6jYBBI82fbyq9m33pywBSRJzIL4geU/SpxFRvwnZ5uG4Rl7YkSQBvnfnz64obh+GLjYyNHhO8M3XzBplYhVuEEeJ0G4PJmbIO+fOqM3wgR90NvlQAMda6Jcv1WU6QFw+nvMQQSACOqyre5oi2OYGFAkj5x9YrrVldY0jCxO8yuTI5b/SqWOJVUKQUIXxenxH2mP8AetZcmK0Fl1vadOkElj9RjPsKntJwsF3A1EjSDkQSN+UnAo7sy2DCkSRbdvNpdZ256WI+flS7tKyHuOScKTB9IgekmIEZFVGanrodmZ4sFzGwB+uIj3q1y4isZEwSR8oA+dYcNaABwdwJ9xv/AKaggk5/DO+COmK6ePhqNE3YZdWDp1DE/QcvKfyqe7zq+KE38yQRjqaEFnwoNidJx9cdKpddh3eljpa6ZnJCkEgDyG1Em0ykkxiqF1ch40eEACM+IN6gRFZrZiBIYzlid+X50T3gtMAxlXLj16H8aGtXj4lK/CpJjqIyTGBMRHSsHN3+eUU0TxC92FOYgMY6ZUjPpVW4xhCgeIy4Jzyx9AT86pxfaOswsGVUZ8wuoe5PpFZXOOE6p2APPaI/AH1rLcmskQFnhwCR1hh5yv6iidXhWMmInn8Wf0oBdeA3xJ4Z2wAY/A1lwXFXGuAAAa/ABOJLCT6c58jWn6sqVfmgSsN1dfbaqySN/L6f71XjWVXZQZhmE+hMH51iOJGBnkDXbkmromiv8IuqdoH5ztWifEfkf/if71Q3ehx0/Aj2rtZJjmd/38qlQiFm9u2RGNsDzxH5VbQ2MAZEyPWh04g7+9WbiCRk7f3H51ahqgspZ4pisAEDXIOMjKj/ALgarf7QCZYNz2iZiJ38q5rvLEH9j51jxVvWGkyWBj1ExXM/j2ml5HaAV7SmZAgkCJ2A1RjlHWj+zLxNvXEMGRYPNTJBHmSw9q85Z4fVc0wQZAONv2DTLh+0haXQ3LqcQXfIn+nT71xT4mlaQmx/f4ubKHJU3CoJGnT4UgKvKYMelBlQW1TiZWfvRkgexPrFW4Z9QZWGDrJwTCJrbUJO6lMfIVFjhCXB1CWMgyYCtDrp6AwRkczWEkPs24Mv3qW01EEFWfmNSGDq5TcA8VHXuFtd3oZ2LMi6iCCoJKKfDGqSZ559qH4BRalu7JdQqAh8XASSgAESRkY+dW40gO5JY+HSSwBI8QO6nGw32ir0kafxQXaZES+x2LBFM77lvT7mPIClfadhgWIIOVOTk6sz+Jos2zCLcEkw7AaRPfGTOd4VD5AVjcM94xGqIGxGJ0jf1OP1qozxZPgC7x1CwMTq0kHC6TETv4mkkHpV+COowS2cA+fLnmtDaY6iSSRzkc8nOwkH29KI4AgFGIMATPQ5AG2CT711vlUYugZnfHIk7yJ28M/7+1a3uDWxGsEuJJWYFuSdwMsc+Q9aM4Dhgb/eRPdgsQdpb4FjpMt5xQTpccsWmTE/1EzMiMRy5+tcvHzPLZC0ddu6oAEKsxM8scuW9b8JaBY7yXVZ5eGZH1q38IiiSZLLz2CkCB/VJnMeXKg7D/5iqxK6cxPWdX/Zvyjzpy5MtIbZ1vgVFpSphomTnxFGaSTyqOCsLctNIjxjEzhllfzFStp7moDK+IIDszaQFTlAAYk+kVno03ApwQIJUsVhBI6bx0qb13sqgq9fXu2YgSrKBvjXaYz9ar2TwRDsSPg8KepEAdRvII2ihG4N3S4xJXUy6ViATpicgGIbB5034EleF4q+w0uXLDqD3a4PSNR96qLwg6f5oKEnapAvNnUSSSeRJBJgchmM0Lb8RAH3vxqvGbIw+Eg+e1x1n6TRnZWllLZlAzN8/hE+gr0v1cOJP+jNq2DC8SQeR95mPzoniBpG+SzKP9AAPsaXAlBO8EbEfM/vyqdTSJMghj/qYamn1NNv61QeDYXzFWTiJ/fWJoJeIEEczifIZqi3MR5f2rpSJGAuGJn9mYH0qWuxH73oA8bJZAvJSG+ZA/M11+6NPiIyp25AsN/OKhyfgKCW4gCQN8epy3P5Uu4nh4K85dZJ6TJ/D8K2t3LTgOsidK77xq5epoe1fFwavu7j3K0klMTtHoOzxDMXJCdwSSIwrM2AZxJMTHOu7LuEXwoEqFz4pCKZJ88BZHOT5mteEsEpcRoW5ft2ypiYHejQhM7tkCOUGk3A3FKMQYR10GMTpy2CPNBmPqa8Mq6PUW7yYFpWVBJUTBz4VDjmZkgTAzzoXjNdw90iiSNJOSZO2WOw1TQPCXzD6XIIMDUOQIE77SDsPvHej+zCDdUmfiB3yZLFp5wM+wrOVlt5Gfb9+HVFP3EAGJVQCFyM5AUxPOa5BlmJyIIHSVJ6/wAynHmK7tRTrLBVJkDMYCoA0cz8PrJ9ax4FV1ASQpAJIHImBP4xTvQrGnD8CREFUDBQNW5JEjwj94NN+ERTbAe2txgwDAAeEGdmMwBvyIkUpucUbjqsBTr3GxOFjTtGoT8vOie0eJDWOLVcEaVQgxAfVgeRZTjyPKhu2aWvAOOIXSuglg7lmwTidNvkDgAtnck13CAG8u5PhJgGZPhtkwdg34CtOD4dFRriyITLcwAx07TnR03g7TTDhPGbd9Svdmybdw73JW64mSIIA54gbVNCrQi4q+DeYhiQGEyF5b/DIOxHPafKsUvZaSQGJB5mIznIkmo7Ts92wLwlplBmGEAEjTGPEMkHlI3mu4mzosm65OQwtqPvEDLlsQEzA5sfKqIbNuHS0vEAeNiSSyugURoCTMkHHlzNFWeB1cRbclW7tDq0iAukMfFI8ht03oXgUOtTrJTciME5kMThT8O3UzR3dabF9wunvntrnGoAB3JnMCdJ5TVWaqVI7h2BtSSdS3S5ZjMjwtjbGgAxn5RWP2k7RFvhrVtdOu5cuOYBA0h7gieRZtOdvDVLtwpwmw1G22iDJYRobUPuG2TB64pJ9pbjtet6A0LbUAiT4tTu2fu5eeuRWsIZS17E3st2V2e94lSYM3B4lMDDXGBAjTJHypfY7RW2bgDTrthVEbnvbc5HLTqpl2FxLw82yypoaZ8QMtBX+c6ZBWcgjpQHDcETeKlX0zDAsJE58pYfj5V1v+LUvFf9BrSNeDs6tSmCWBM7BQAfcnMz0oFuJYQVYiRmCRIyM/MU24jgmtRphiYa51PxnSBtBxkTInpSi9cCsUzA1g7eJdTFR06H1rTj5FKTaIJu8R7Yiszd38qolouDGB1O3kAYyaedkxc4d7bpb1WydBYoDFwQwgkEgZYMJgrXTmoohK3QlN33gD8f1rPiF1Ajr+GrP0mnvH9jWxaN5SEgtNrXJ8TnuwrN0QSZE5GKRNG4I3jn9TEU4zjLoUk0QFCgActvr+tRw1oJbVOSgD9T71Rrh5+tZm7sM5n6f71pSXRDZ7LtO9cW2dbkFBYcHuwh192jQCOSrAnTjxc6XcNeDXZhVB1Np5BrhFwgeQ8uRANacZ2uzoRcYsrXrhf70ggTHIyT+EVfiuEOlmUgiGtB8BZYDUAP5oBETiIr55s0Yqs8RKMyyDC8sRrMgz6RjrTjszjtT6iRAMnoNKXAfqJpbZ4G4VMqyrIBDAjK6pC9ZkGfKtewnzdA3VpbyLAyAegk/jQ9pkp0Hi3Lrq8R+OcxLNA35xEj18qtwdguGYeJU0M0/wApuhHzsSNc70us8X3bIrSSSDnPwkER5mCI6+len7HUG9ctKBNy3etAj4Rotqy6uniQHbnNSlujRq+gTgb+viLKagFuXCZHLS6XNuu/vR/DXJtcU68yjDEhTJRkPpcXUOgJir9icfbtuiCyW1FEsMFlwFZgWBAlfi1kjqBtQnafZp4ezxKBiRe4i2y6d12ciGxs4PnBqfAJUiL93/y5pk6rjIQpjCoBA/1MBB9Yp7aupZ4NBpYg+EYK5doBgnEho3wTNJrnaWhbCvq/9K15lEhZuXYUloOloAg7gE7b0TcfVwKm5st0vkHZJPikmIJLegFJ6Ks27OZb6d0+HtAm27GStsOCyzyOkTjr5Uh7S4/vmAA0WhdVFUYi2hK898qwzzM047E06wrPb7y8hQQDqLOC5McsBVzHxeVJuC7JdkRVMK1tu9fcL1Mcy0tiNwetNP2DTejHs5y11AqatbzcC7FirXNOMxqHLEhqYdr9o97cW22R3d4EjAJYnljkq+dadgcALVwXC0As+nWsZQXFXYwsrpbPKTypVbe4L6FwR4JeP/bmDn1JnbbrTFTQX2xeK8FbXQS7NdYEnVpCNbIXG86VJ5ddzS3tnhQHuSZVSq6MHSUVVJj+UjMDoSKdXCumxbJ1MLt22wkCdXcExI+A6znzpDe7s3TdbUVuLJUczLK0MeY1R5yK34HQHdlcEHZWTGo6LlvVBBJ8D+JdNxD/ACn+9NuItKt3WyxJ0qSo1EzGADhdKwByG1d2b2aqabiEXAFZSLrqhAAOGWc+IaZE+W1Z8dwLM2qEVEIVQjXP8zQ6so1sQFlcTuOYzi+WbkzbH6QXju2VVvBkmGt5J0hJxB2g6h7da87evRp0iRBXbxYLZnrFEd4rvcc3XZQTBHjgEkBdRwfIAbZo/spVtkMqtcJW4TqABTQoaNI5ksDOMdM1rxf4432ZtWBf4YxQEt8RwH8J2Map22OZg16Gza/h7txXIVVfRJtrcB7uFEBtgRq260Nr0JsEkKJOxaAYJ5QpbrkU7+0KAcQGygK94f8AL+EQs+E4iRkz1isOXnlIiq6A++TSz6RzYnuhbOog92oCu0Sc7jcc68n2j2abS6mOktsh3jBJPQBjpg5r17G6zsNYuroLRKoJQQFKkSCDBmOeDQvaNk6Hu34Au3ItLpJhRJkgmY+GDvk7VfBzOANWjxGvJ/e42rvPp+ZFF3OAAuRnTOcAnIkTnIG+/Sjfs/ZtvxiW3AYAMxMKFhUN0jTG0DcmcV6D5q2jPE0tWhc7sI5ZS7FnKKgiEBSFOmdgIPI0++0KlO6t2tJW1OtiSFDNpjT1kvHyjel/2f4ljf4RdR0sneETgnvHbI55P0HSmv2sWAoBIDDvN9m7u3ETtBckDrXiyex2I04+4iGGYspsjwzz1AwBuBoM8q14fWbV1pZ9elJA1knS2oqBGMT8yJEUX2l2QisyZKlk3O3gvCBEQIMUs4TimbhbrSV1NpOklcG02MGYE0r0SY320XrGr7zISYMwmnU2ndVgdecdTXo/sr2ke9PEwSgeN8EvcK3DvytLnHMfNZa7UdmCtDBm0QRMDuScHcGRTT7QIOG4W1btAKrMs/6rkt7kD2FWt0VGVGljhmRmVbjoyXLqlQRpcJcIAxlZhT7Uy+zl5Lllla0uhyxutbcm2CpxchiSgPdZzpk8jNCdoXT/ABJPNijHHPr/ANR3pnwVoW77W08KLbtWwIBAV7zahBmZ1tv1rNuiumB/aBD/ABEqYMCwf9CKSR6G79KxvW+94OFEqztoBcQw0NJk8tQ25GnP2vUG0HgBmBb4RgsNJIkGJCivOtcizZiADbuGAoAnvtOwEbKKGil6KraGs3DdVWXCqJfSzGZIQElvCD542it2NlVuk3bxVyV0JbjToOvGuSB41JxmQNsUsvscCSB/mmBt4XECOmBW95oFsQPv55/DwgOfT8qS0QpMZcLxXD/BpOnRrBdtR/zA8BdzJUkkCME0N2i6vcBFpnu3O8FsQUhSrAgqzEzFucYGMVTgbOniiykqTO0ciVxIxgRjqar2Vec8TZUuxAu3DmJJXUBLROAdpjyqk9WaKVmfEcObd6cf5TXNROZYWbWkDIzKTPkaw7Ge3euZUAqCFJYCZIAlecSzDciB0pR2rxTC3gx4eJI9dNhZnrDt703+xrHumYEgl3WZ2CqHEfMVrjUMhDCz2cpBvawAZ7saAQx0grliAEk+Ixnal/8AiNx3c3EwtoMijCaYAEhTBPMxyWse3eNe1eUqZ0oiKpyoDWO+aF2y7k0zvoEvOFAHhcTAmF0wPlJqW8UVetCK/wBnQVCqoFskTHxRKsTpxqbBA5LA5UCb+i26kM0oTpXGxHkckZPlHrXsE4BbetwWYvduDxMcRctjER7mdzyxQHYqrc4rjbbImi2HKjSOQcrPWCgia2hyXd/n5ZKsd9kOtqy9wg37hFxFV4JPhB0rbz4WUQSJkDBljQXb0rdt3Cx0/wAISjR93+I+BhvhGAP/AC7U17rU7GSNQJgRClSGBUGdOTOOgq/aPBh0S4xJZbLAbR4ymoxG9c7NHHVHmOIvG1dYkSNTFRqKhl8EwRGQ8R6HrQXa/H96bYJAI8ABMgC2xCzyLaQWORI54pr9oLHeC3JYSCpgkY7s3PfUg+tedvcc5LENp22/5NXPP9ia3h4MfsZ8TZQqGQkrgBmkMJISI5bhs43E0b9luBAfiLjCFXh725+FjbZCPc/XypZwTlrdyScrdc+ZVVYD0k0/+yObHG/1aQfTVP41cptJoUuz/9k="/>
          <p:cNvSpPr>
            <a:spLocks noChangeAspect="1" noChangeArrowheads="1"/>
          </p:cNvSpPr>
          <p:nvPr/>
        </p:nvSpPr>
        <p:spPr bwMode="auto">
          <a:xfrm>
            <a:off x="155575" y="-708025"/>
            <a:ext cx="198120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4" name="AutoShape 4" descr="data:image/jpeg;base64,/9j/4AAQSkZJRgABAQAAAQABAAD/2wCEAAkGBhQSERUUExQWFBUVFxkYFxcYFhcYGxodGBYYGBgaHBgYHSYgGh0kGhcdIC8gIycpLCwsHR8xNTAqNScrLCkBCQoKDgwOGg8PGiwkHyQsLC8vLCwsLCwsLCwsLDQsLCwsLCwsLCwsLCwsKSwsLCwsLCwsLCksLCksKSwsKSwpLP/AABEIAJwA0AMBIgACEQEDEQH/xAAbAAACAwEBAQAAAAAAAAAAAAAEBQECAwAGB//EAEAQAAIBAwIDBgMGBAQEBwAAAAECEQADIRIxBEFRBRMiYXGRMoGhBkKxwdHwFFJi4RUjgvFDcqKyFiU0dJLC0v/EABoBAAMBAQEBAAAAAAAAAAAAAAABAgMEBQb/xAAoEQACAgICAgEDBAMAAAAAAAAAAQIREiEDMUFRBCJh8BMUMoEjcbH/2gAMAwEAAhEDEQA/APouo1IWpAqwFehZlRpZPL8aIW2J2FCipDRWbVlJh7QcGh73DDce1YlzVhdNSotdDbTOt3IqrGTUs01AFWvZL9ERXVJFdFOyaJAqZqVatAwqXItIx0z51GmjO9A2NZ3LgPrUrkYYg+muIq9RV5E4lIqIrSK7TRkGJQsaiK0Ciu00ZIMWQqLzzVluAYiRURURUvfZRqlsEztVnA2IrATU66lplEfw0mAapd4Urvt1q3eEVJuE1WUiaRgDVhWSXQdiD6EVpTbHRcV1VBqaVhRNcKiumiwotU1UGuZwNyB6mKVhRaamaEftO2MavYE/Wp/xG3/N9DQLQXNTqoUccn8w+tXHELvqEeopDNprqX3e2EG0t5gY9zXW+2bZ3JWeo/Sk3QWhjNRWH8Uv8w96XL9orfeFJ6wfSP7+1S5pdsBxXTQI7Tt/ze9A8R9qLasVAZo6EDr18xTbS7Cx5Ndqrz3B/bC0+6sp+RG5G+OlM7fadttmA9cfjRGSl0Fhuvzri1Bp2hbP/EX5mKq/alsfen0qgsM1eddrpce10jAJ9qybtnoo+ZNOmLJDLiOMRF1O2kdTWXB9pJdEqekg7idpryHb/bxd9A0wozzkmJ9hQdvtJlt3FWAWAz/ymTtiuKfycZ14Cx53R8vcVoj3F2b/AKhSXs3s26gKswIEaSNR3G2c+9Hjgn6j9aP3b9F4BL3rh+IsR61ln+U+1QOz3keJRJjz2nas3tMonVOQIg8zHPej939g/TZoeMZT8RB6Sapc+0xAw7McSABifln5Ug7VtOJLhvuyZ5sIEdI85obu2O6aggkmcLE8zk/CfKsZfKm+iaPU2/tAHOnvTvG8Tv0pfw/azm9ouKFnA/EZkzIrzoWSPEYDTpBJiBAUD8yZp32b4jDKCOWpRIk7zuDQvkzXYVY04ntBUBJOREjpO0+1Y8N24j9QM5MRjz6Vte4AMDK2j1wo22mBU2eDK/CEUei+XlQ/lu7HgU43tRbRAaZIBxEQdq81x3bbszEM2MAKcDlj6ma9MeHLeI6Sd5J8/M0BxnCcOutrlq2XOTynoSRj5VL+S5PYsRbwN5lAdgxYnAJiAdieUmDFEXe1GdhvmIAjAPPPLz9axuXui6iRkmYAyeQAxnJPvUGzIGpgjcuXKAF3ET7Vzyk2ASvHMoEnTO074yYznHKKH4y6R4htIklT+58jFCyhLKxZWImQQDmQOREz+lRw5ZCEACyvhhi4MGOe3L3qQGXHdveAgDJBIGZ9q863GtcUtLRGxiW3GAAMx67GvSWew1czcFwrGDbdZn+rWpnblFV4n7M2lB7kcTqbUc27EFoIWW1rpExsNvWtXyOfbHiI+GuEKIBXGNUEiBgHO365osfaJrepCzEwCGYCPOPzo3/wuZAXvAp3JW3CnE+EOZG/OrXPsCuCvELgSA1ohS0bmCd9vIU1JLyGLCOye1xdBllOJnYCBJ3ppdssoloAPmM86Vn7GELC37URtpYCnvZ3CtbtBGNpyJzr5cviit4fIpU9iwA++6VIu0eeFB/4dv5Ov/6rA8BMxaOlJ1sHPhIAaNo+EzWy+VH7icDyPaVy4OIuaAGwOuJkyScdax4svAYBgeYBDbg/LO1FHiwbveAFVZQDBBJIbOPbNHd6IB0lhEPEeETuY5Zg+gNcbnGXJvoEjRvtBbDQHBDAEGfWPpNMrXblskkMIDACfmDz8xXjU+z5PNTtGBy2pknYKoACd45bRG8etL/RspHoD28mpfECMH/piZ6EkfWrr2razBnEAiN5+m0UpXsuIgD+mKuLY66YkjHz6UnkVYxbtJCMHJEExIkcp8oqLXHWwrdSI+Eief8A9t6T3AVkCTiQRMRO8bVYX2MEggkdJOdvnFZOTQrHQ421v4hLTkTzM/vzqn8dbzlugGnzOaWi4Y5icgGcyeXt9KvZszGQJG2ZpKTfSDXoMu8YjSCIMHl81/SrvxVqczAnlz8IH60A/FgzCSPYczzqDfzhYnaYM+n96f1egqhjw6WdJXOf1ERmawv8KhgEkZ5DfB/WhkvbQBOBvvIiue/yBkECod+UT/RW7wIIMFixJnBg4MDOxwKF/wABBYvqjpjbbVB33zR73+pj+5kVQXgMhuRMH99am2Tr0Dp2Wx++AeXMDJj8PlWh7PII8QP7HlUPxJ3BGZx57Zrm40nnFKmFL0Xt2bg2fGMAnnj6VKW70/GSJkZ9cVQvj1/3qFvHJBANIRo1q9znMwA1SnFXFA1ap2PrXWuNzy359KJbiFP025f32pBQMeNuenp/eqHtC4PP6bUSl4AAEmZGY2jf0qQwOeYJO2MZHyimFAo4+9gwDieu3rQPE/ae7bBDWT/mFp0xmRGY56RTdbm2fMgDbHX0NcwBnoSCZ5+h+VUpUB4Hg7lxjEXFwZIBExJ5iR9adp2jcs+EP8QAn4ZncHkad2uFbnEmQ255SPz+lDXux2+6Q8k5bfBz6kdKrNN9BVE2ONXGCDOnK9GPXqIoi3eMkZiTy6AsB8zQJuxuBMsRvgxM+sj61NzigXU5zpbPMjLEnz/OuiTlF0ihl/ENAY4G4+ZP5LQ/8bnBiScdM5A6HlSu3xhgLvpUqB7wI9HmjLYBmRk+I+xanCUn2Og17+oHaBueQETP0qilmOMkRA9Bgz5RQj6wxVApAbST/LkHbnvn59a3tW3VU8WIA8+Zz9KUoyk7YUaC1PhZg3TMRgH8hRNu2B5E0BbMHUWkRuR05D3q78UZ+LJPPlIHLnvW3G4xj0LYWLQE55z+X51LAFp9v386yF4tMxLGfpyPrUI3hkwCCMfIZropehBAt53nH1BOaH/hSNmg7Vpadfck+W/X5Vc39sCSc59aThF9oYo4vhnXYyMc/KKFTiIx8q9FdYGJgRnf06etCcTwVpzJGecbfPzrllxJvTKFffg7H1rS2wYNzKiZ6ijU4K3B0gR5UHw3BsrCMBomOni6+lS/jy8Cs3SwdQUj44055ttVn4bZpwZPoIJHzMfWtLaNIk7aSDyBEx+NY3rbyYYwBEc/L6VnLgmvAaLNwpAZpkCY84EisnYoxHMEj8IPpmobtBLg0g6WgxPUQD+Vb278uCfiVWHQT3cCfIlRnzrNRdXQjIcQxnlBg+oE/hV2vMvh/p9warxSkNKmce5I0/hWLqzZbaIHIxyqlxNsDa3xDDIO0x6Ekfitb2eII3HxjO/0+VLr/BsD4ZIkSPXO/qalLzgMGE7RG4IK/kDUOHoTQw/jW3nO4HIxsZ35/jV7vF5PIGR5SSTz3wPwpY3GqdJKn4V6jYBBI82fbyq9m33pywBSRJzIL4geU/SpxFRvwnZ5uG4Rl7YkSQBvnfnz64obh+GLjYyNHhO8M3XzBplYhVuEEeJ0G4PJmbIO+fOqM3wgR90NvlQAMda6Jcv1WU6QFw+nvMQQSACOqyre5oi2OYGFAkj5x9YrrVldY0jCxO8yuTI5b/SqWOJVUKQUIXxenxH2mP8AetZcmK0Fl1vadOkElj9RjPsKntJwsF3A1EjSDkQSN+UnAo7sy2DCkSRbdvNpdZ256WI+flS7tKyHuOScKTB9IgekmIEZFVGanrodmZ4sFzGwB+uIj3q1y4isZEwSR8oA+dYcNaABwdwJ9xv/AKaggk5/DO+COmK6ePhqNE3YZdWDp1DE/QcvKfyqe7zq+KE38yQRjqaEFnwoNidJx9cdKpddh3eljpa6ZnJCkEgDyG1Em0ykkxiqF1ch40eEACM+IN6gRFZrZiBIYzlid+X50T3gtMAxlXLj16H8aGtXj4lK/CpJjqIyTGBMRHSsHN3+eUU0TxC92FOYgMY6ZUjPpVW4xhCgeIy4Jzyx9AT86pxfaOswsGVUZ8wuoe5PpFZXOOE6p2APPaI/AH1rLcmskQFnhwCR1hh5yv6iidXhWMmInn8Wf0oBdeA3xJ4Z2wAY/A1lwXFXGuAAAa/ABOJLCT6c58jWn6sqVfmgSsN1dfbaqySN/L6f71XjWVXZQZhmE+hMH51iOJGBnkDXbkmromiv8IuqdoH5ztWifEfkf/if71Q3ehx0/Aj2rtZJjmd/38qlQiFm9u2RGNsDzxH5VbQ2MAZEyPWh04g7+9WbiCRk7f3H51ahqgspZ4pisAEDXIOMjKj/ALgarf7QCZYNz2iZiJ38q5rvLEH9j51jxVvWGkyWBj1ExXM/j2ml5HaAV7SmZAgkCJ2A1RjlHWj+zLxNvXEMGRYPNTJBHmSw9q85Z4fVc0wQZAONv2DTLh+0haXQ3LqcQXfIn+nT71xT4mlaQmx/f4ubKHJU3CoJGnT4UgKvKYMelBlQW1TiZWfvRkgexPrFW4Z9QZWGDrJwTCJrbUJO6lMfIVFjhCXB1CWMgyYCtDrp6AwRkczWEkPs24Mv3qW01EEFWfmNSGDq5TcA8VHXuFtd3oZ2LMi6iCCoJKKfDGqSZ559qH4BRalu7JdQqAh8XASSgAESRkY+dW40gO5JY+HSSwBI8QO6nGw32ir0kafxQXaZES+x2LBFM77lvT7mPIClfadhgWIIOVOTk6sz+Jos2zCLcEkw7AaRPfGTOd4VD5AVjcM94xGqIGxGJ0jf1OP1qozxZPgC7x1CwMTq0kHC6TETv4mkkHpV+COowS2cA+fLnmtDaY6iSSRzkc8nOwkH29KI4AgFGIMATPQ5AG2CT711vlUYugZnfHIk7yJ28M/7+1a3uDWxGsEuJJWYFuSdwMsc+Q9aM4Dhgb/eRPdgsQdpb4FjpMt5xQTpccsWmTE/1EzMiMRy5+tcvHzPLZC0ddu6oAEKsxM8scuW9b8JaBY7yXVZ5eGZH1q38IiiSZLLz2CkCB/VJnMeXKg7D/5iqxK6cxPWdX/Zvyjzpy5MtIbZ1vgVFpSphomTnxFGaSTyqOCsLctNIjxjEzhllfzFStp7moDK+IIDszaQFTlAAYk+kVno03ApwQIJUsVhBI6bx0qb13sqgq9fXu2YgSrKBvjXaYz9ar2TwRDsSPg8KepEAdRvII2ihG4N3S4xJXUy6ViATpicgGIbB5034EleF4q+w0uXLDqD3a4PSNR96qLwg6f5oKEnapAvNnUSSSeRJBJgchmM0Lb8RAH3vxqvGbIw+Eg+e1x1n6TRnZWllLZlAzN8/hE+gr0v1cOJP+jNq2DC8SQeR95mPzoniBpG+SzKP9AAPsaXAlBO8EbEfM/vyqdTSJMghj/qYamn1NNv61QeDYXzFWTiJ/fWJoJeIEEczifIZqi3MR5f2rpSJGAuGJn9mYH0qWuxH73oA8bJZAvJSG+ZA/M11+6NPiIyp25AsN/OKhyfgKCW4gCQN8epy3P5Uu4nh4K85dZJ6TJ/D8K2t3LTgOsidK77xq5epoe1fFwavu7j3K0klMTtHoOzxDMXJCdwSSIwrM2AZxJMTHOu7LuEXwoEqFz4pCKZJ88BZHOT5mteEsEpcRoW5ft2ypiYHejQhM7tkCOUGk3A3FKMQYR10GMTpy2CPNBmPqa8Mq6PUW7yYFpWVBJUTBz4VDjmZkgTAzzoXjNdw90iiSNJOSZO2WOw1TQPCXzD6XIIMDUOQIE77SDsPvHej+zCDdUmfiB3yZLFp5wM+wrOVlt5Gfb9+HVFP3EAGJVQCFyM5AUxPOa5BlmJyIIHSVJ6/wAynHmK7tRTrLBVJkDMYCoA0cz8PrJ9ax4FV1ASQpAJIHImBP4xTvQrGnD8CREFUDBQNW5JEjwj94NN+ERTbAe2txgwDAAeEGdmMwBvyIkUpucUbjqsBTr3GxOFjTtGoT8vOie0eJDWOLVcEaVQgxAfVgeRZTjyPKhu2aWvAOOIXSuglg7lmwTidNvkDgAtnck13CAG8u5PhJgGZPhtkwdg34CtOD4dFRriyITLcwAx07TnR03g7TTDhPGbd9Svdmybdw73JW64mSIIA54gbVNCrQi4q+DeYhiQGEyF5b/DIOxHPafKsUvZaSQGJB5mIznIkmo7Ts92wLwlplBmGEAEjTGPEMkHlI3mu4mzosm65OQwtqPvEDLlsQEzA5sfKqIbNuHS0vEAeNiSSyugURoCTMkHHlzNFWeB1cRbclW7tDq0iAukMfFI8ht03oXgUOtTrJTciME5kMThT8O3UzR3dabF9wunvntrnGoAB3JnMCdJ5TVWaqVI7h2BtSSdS3S5ZjMjwtjbGgAxn5RWP2k7RFvhrVtdOu5cuOYBA0h7gieRZtOdvDVLtwpwmw1G22iDJYRobUPuG2TB64pJ9pbjtet6A0LbUAiT4tTu2fu5eeuRWsIZS17E3st2V2e94lSYM3B4lMDDXGBAjTJHypfY7RW2bgDTrthVEbnvbc5HLTqpl2FxLw82yypoaZ8QMtBX+c6ZBWcgjpQHDcETeKlX0zDAsJE58pYfj5V1v+LUvFf9BrSNeDs6tSmCWBM7BQAfcnMz0oFuJYQVYiRmCRIyM/MU24jgmtRphiYa51PxnSBtBxkTInpSi9cCsUzA1g7eJdTFR06H1rTj5FKTaIJu8R7Yiszd38qolouDGB1O3kAYyaedkxc4d7bpb1WydBYoDFwQwgkEgZYMJgrXTmoohK3QlN33gD8f1rPiF1Ajr+GrP0mnvH9jWxaN5SEgtNrXJ8TnuwrN0QSZE5GKRNG4I3jn9TEU4zjLoUk0QFCgActvr+tRw1oJbVOSgD9T71Rrh5+tZm7sM5n6f71pSXRDZ7LtO9cW2dbkFBYcHuwh192jQCOSrAnTjxc6XcNeDXZhVB1Np5BrhFwgeQ8uRANacZ2uzoRcYsrXrhf70ggTHIyT+EVfiuEOlmUgiGtB8BZYDUAP5oBETiIr55s0Yqs8RKMyyDC8sRrMgz6RjrTjszjtT6iRAMnoNKXAfqJpbZ4G4VMqyrIBDAjK6pC9ZkGfKtewnzdA3VpbyLAyAegk/jQ9pkp0Hi3Lrq8R+OcxLNA35xEj18qtwdguGYeJU0M0/wApuhHzsSNc70us8X3bIrSSSDnPwkER5mCI6+len7HUG9ctKBNy3etAj4Rotqy6uniQHbnNSlujRq+gTgb+viLKagFuXCZHLS6XNuu/vR/DXJtcU68yjDEhTJRkPpcXUOgJir9icfbtuiCyW1FEsMFlwFZgWBAlfi1kjqBtQnafZp4ezxKBiRe4i2y6d12ciGxs4PnBqfAJUiL93/y5pk6rjIQpjCoBA/1MBB9Yp7aupZ4NBpYg+EYK5doBgnEho3wTNJrnaWhbCvq/9K15lEhZuXYUloOloAg7gE7b0TcfVwKm5st0vkHZJPikmIJLegFJ6Ks27OZb6d0+HtAm27GStsOCyzyOkTjr5Uh7S4/vmAA0WhdVFUYi2hK898qwzzM047E06wrPb7y8hQQDqLOC5McsBVzHxeVJuC7JdkRVMK1tu9fcL1Mcy0tiNwetNP2DTejHs5y11AqatbzcC7FirXNOMxqHLEhqYdr9o97cW22R3d4EjAJYnljkq+dadgcALVwXC0As+nWsZQXFXYwsrpbPKTypVbe4L6FwR4JeP/bmDn1JnbbrTFTQX2xeK8FbXQS7NdYEnVpCNbIXG86VJ5ddzS3tnhQHuSZVSq6MHSUVVJj+UjMDoSKdXCumxbJ1MLt22wkCdXcExI+A6znzpDe7s3TdbUVuLJUczLK0MeY1R5yK34HQHdlcEHZWTGo6LlvVBBJ8D+JdNxD/ACn+9NuItKt3WyxJ0qSo1EzGADhdKwByG1d2b2aqabiEXAFZSLrqhAAOGWc+IaZE+W1Z8dwLM2qEVEIVQjXP8zQ6so1sQFlcTuOYzi+WbkzbH6QXju2VVvBkmGt5J0hJxB2g6h7da87evRp0iRBXbxYLZnrFEd4rvcc3XZQTBHjgEkBdRwfIAbZo/spVtkMqtcJW4TqABTQoaNI5ksDOMdM1rxf4432ZtWBf4YxQEt8RwH8J2Map22OZg16Gza/h7txXIVVfRJtrcB7uFEBtgRq260Nr0JsEkKJOxaAYJ5QpbrkU7+0KAcQGygK94f8AL+EQs+E4iRkz1isOXnlIiq6A++TSz6RzYnuhbOog92oCu0Sc7jcc68n2j2abS6mOktsh3jBJPQBjpg5r17G6zsNYuroLRKoJQQFKkSCDBmOeDQvaNk6Hu34Au3ItLpJhRJkgmY+GDvk7VfBzOANWjxGvJ/e42rvPp+ZFF3OAAuRnTOcAnIkTnIG+/Sjfs/ZtvxiW3AYAMxMKFhUN0jTG0DcmcV6D5q2jPE0tWhc7sI5ZS7FnKKgiEBSFOmdgIPI0++0KlO6t2tJW1OtiSFDNpjT1kvHyjel/2f4ljf4RdR0sneETgnvHbI55P0HSmv2sWAoBIDDvN9m7u3ETtBckDrXiyex2I04+4iGGYspsjwzz1AwBuBoM8q14fWbV1pZ9elJA1knS2oqBGMT8yJEUX2l2QisyZKlk3O3gvCBEQIMUs4TimbhbrSV1NpOklcG02MGYE0r0SY320XrGr7zISYMwmnU2ndVgdecdTXo/sr2ke9PEwSgeN8EvcK3DvytLnHMfNZa7UdmCtDBm0QRMDuScHcGRTT7QIOG4W1btAKrMs/6rkt7kD2FWt0VGVGljhmRmVbjoyXLqlQRpcJcIAxlZhT7Uy+zl5Lllla0uhyxutbcm2CpxchiSgPdZzpk8jNCdoXT/ABJPNijHHPr/ANR3pnwVoW77W08KLbtWwIBAV7zahBmZ1tv1rNuiumB/aBD/ABEqYMCwf9CKSR6G79KxvW+94OFEqztoBcQw0NJk8tQ25GnP2vUG0HgBmBb4RgsNJIkGJCivOtcizZiADbuGAoAnvtOwEbKKGil6KraGs3DdVWXCqJfSzGZIQElvCD542it2NlVuk3bxVyV0JbjToOvGuSB41JxmQNsUsvscCSB/mmBt4XECOmBW95oFsQPv55/DwgOfT8qS0QpMZcLxXD/BpOnRrBdtR/zA8BdzJUkkCME0N2i6vcBFpnu3O8FsQUhSrAgqzEzFucYGMVTgbOniiykqTO0ciVxIxgRjqar2Vec8TZUuxAu3DmJJXUBLROAdpjyqk9WaKVmfEcObd6cf5TXNROZYWbWkDIzKTPkaw7Ge3euZUAqCFJYCZIAlecSzDciB0pR2rxTC3gx4eJI9dNhZnrDt703+xrHumYEgl3WZ2CqHEfMVrjUMhDCz2cpBvawAZ7saAQx0grliAEk+Ixnal/8AiNx3c3EwtoMijCaYAEhTBPMxyWse3eNe1eUqZ0oiKpyoDWO+aF2y7k0zvoEvOFAHhcTAmF0wPlJqW8UVetCK/wBnQVCqoFskTHxRKsTpxqbBA5LA5UCb+i26kM0oTpXGxHkckZPlHrXsE4BbetwWYvduDxMcRctjER7mdzyxQHYqrc4rjbbImi2HKjSOQcrPWCgia2hyXd/n5ZKsd9kOtqy9wg37hFxFV4JPhB0rbz4WUQSJkDBljQXb0rdt3Cx0/wAISjR93+I+BhvhGAP/AC7U17rU7GSNQJgRClSGBUGdOTOOgq/aPBh0S4xJZbLAbR4ymoxG9c7NHHVHmOIvG1dYkSNTFRqKhl8EwRGQ8R6HrQXa/H96bYJAI8ABMgC2xCzyLaQWORI54pr9oLHeC3JYSCpgkY7s3PfUg+tedvcc5LENp22/5NXPP9ia3h4MfsZ8TZQqGQkrgBmkMJISI5bhs43E0b9luBAfiLjCFXh725+FjbZCPc/XypZwTlrdyScrdc+ZVVYD0k0/+yObHG/1aQfTVP41cptJoUuz/9k="/>
          <p:cNvSpPr>
            <a:spLocks noChangeAspect="1" noChangeArrowheads="1"/>
          </p:cNvSpPr>
          <p:nvPr/>
        </p:nvSpPr>
        <p:spPr bwMode="auto">
          <a:xfrm>
            <a:off x="155575" y="-708025"/>
            <a:ext cx="198120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http://birdwatching.sk/media/nest/69/large/69_45f134a7f72cf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92012" cy="6057554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95536" y="54868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Močiar</a:t>
            </a:r>
            <a:r>
              <a:rPr kumimoji="0" lang="sk-SK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(iné názvy: močarina, močarisko, nespisovne bažina) je územie presiaknuté vodou, na ktorom rastú charakteristické rastliny - tzv. močiarne rastliny</a:t>
            </a:r>
            <a:r>
              <a:rPr kumimoji="0" lang="sk-SK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1" descr="z4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6209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V blízkosti močarísk poletujú viaceré druhy vážok . </a:t>
            </a:r>
          </a:p>
          <a:p>
            <a:r>
              <a:rPr lang="sk-SK" sz="2000" dirty="0" smtClean="0"/>
              <a:t>Bohato sú tu zastúpené aj ďalšie druhy bezstavovcov. Známe sú viaceré druhy </a:t>
            </a:r>
            <a:r>
              <a:rPr lang="sk-SK" sz="2000" dirty="0" err="1" smtClean="0"/>
              <a:t>pakomárov</a:t>
            </a:r>
            <a:r>
              <a:rPr lang="sk-SK" sz="2000" dirty="0" smtClean="0"/>
              <a:t>, kôrovcov, bzdôch, pavúkov a vodných chrobákov.</a:t>
            </a:r>
            <a:endParaRPr lang="sk-SK" sz="2000" dirty="0"/>
          </a:p>
        </p:txBody>
      </p:sp>
      <p:pic>
        <p:nvPicPr>
          <p:cNvPr id="3074" name="Picture 2" descr="https://encrypted-tbn2.google.com/images?q=tbn:ANd9GcTzWJki5R8bGOb1SYKllHmQP3NQhOdbxR0xz5cKoNKsjZYJ7b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3787304" cy="2520280"/>
          </a:xfrm>
          <a:prstGeom prst="rect">
            <a:avLst/>
          </a:prstGeom>
          <a:noFill/>
        </p:spPr>
      </p:pic>
      <p:pic>
        <p:nvPicPr>
          <p:cNvPr id="3078" name="Picture 6" descr="http://3.bp.blogspot.com/_nE0QCpq4qwQ/TC5GSaJVS6I/AAAAAAAAADk/CrZd9SVAUJ8/s1600/Coenagrion_mercuriale-20100625IMGP3204_Karlsf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416" y="3372222"/>
            <a:ext cx="5256584" cy="3485778"/>
          </a:xfrm>
          <a:prstGeom prst="rect">
            <a:avLst/>
          </a:prstGeom>
          <a:noFill/>
        </p:spPr>
      </p:pic>
      <p:sp>
        <p:nvSpPr>
          <p:cNvPr id="3080" name="AutoShape 8" descr="data:image/jpeg;base64,/9j/4AAQSkZJRgABAQAAAQABAAD/2wCEAAkGBhQSERQUExQVFBUWGBQUFxQWFxcUFxUXFBQYFxYXFxcYGyYeGBkkGRUUHy8gIycpLSwsFx4xNTAqNSYrLCkBCQoKDgwOFA8PFikcHBgqKSkpKSkpKSkpKSkpKSkpKSkpKSkpKSkpLCkpKSk1KSksKSksKSkpLCkpKSksKSkpKf/AABEIAL4BCQMBIgACEQEDEQH/xAAbAAACAwEBAQAAAAAAAAAAAAAAAQIFBgQDB//EAD4QAAIBAwMCBAMFBgQFBQAAAAECEQADIQQSMSJBBRMyUQZhcQcjQoGRFDNSYqHwcrHB8RYkQ9HhFTSCg5L/xAAXAQEBAQEAAAAAAAAAAAAAAAAAAQID/8QAHhEBAQEBAQEBAQADAAAAAAAAABEBAjESIVETQXH/2gAMAwEAAhEDEQA/APsRNKaZpCqyc0GgGg0AKJqK0yaBzTFRoiglSaihhQLdQKDXle1KqyqzAFztUH8R9h880HocUbqDFVXjjG35N7cVS1cDXYxKMjW9zfyozq5/lVqC3oJrz4quvePWlLAk7kZkZArMwjuQJgEQwPsQam7BaBqC/wDf/iuDReL27xhCTAlpBG3MCZgycx/hPtUvFfEhYsvdx0gQCdoLswVFJ7AuyifnVqujR65LqB7bBlaYYcGCQf6g16lq5PCdCLNlLamQo9WRuLEszROJZmP5176jUKil3ZVVQSWYhVA9yWwPzoj03UTXF4Vq3uIzOmwb3CSCpe2GIRypysjsc98TFdlFMGgVE06BzSJp1E0BNSBqE0TQTNANINRQPdQaQNE0AajFSNKf7moJHNRdgMnAFS3VTfEVtibY/BJkZMnvu+QSTmO+QQDTdmGC98U2QxUb3icooIxyJJGR7V53fjPToJuM1sAgdSgwT7hCxGPequ7pZCjmIMEyIG4cB1bMKTkxJPepXNyhQqvG5YgwIWFjN8GZJnGJOJ45/WtRd6H4l01793qLTfLeFP6NB/pVn/vWFv6dSwJRDG1QWtqpksQQrMLUyDGLrTIGe8NIWttNt2tqSPS0qc/wMoUttIgfen3in+T+ny3gNMVmrHxK6nawFyBOFZLg6tslIk//AIUD3HNd+l+KLD/jC++/pAkxBeSkz23TW86zWYtpqU15owORBB7jIP0PemzVpDJrl8Q8Ot3lC3FkKVdSCQyOvpZWEFWGcj3rpJ/v++aU1FZ8+MPp9Ra091vOW5uKXSu112gHY+0bbjGWIIC+gggzNdXxVrvJ0l9v5Lg/Mo0D82gfn+dVPx9ZKpavqJ8m4twx3UHrHfGw3P6/n6fFGrW5+y2yw23bltiTgbU++P5HyYj+f6Vm+4rr0uoOl01i20vc2IsFoyqKGJYyR2HcksPmRjfHrF4u+64gNxgSQHBEXdywdzcA7eB04+mn+K08xFe0wLJuUqTskEqZBIgMCowYkNyCKwmq89jsguxmYZWMK4BEo8LJPqnscd6z3vM/WZ1fxodNev6Zjf3W2DAKyhGVYEYB3kiDLTmNzY7VbfFH/OeHO1uQdvmASBDITIPAwwI/KaxduzdujbduW7QmCty5sgzEldp556ZH07a/T/E+i0lkWjfDQDuKSTLSxICzB6jjt+VMk/PDLf1f/D3iQv6a1cU4Kj5QY4+UcflVV4fdGp194uodNOVS1uWRbYLudlzG4i5bG6Dhekgc8HwB4go0+pKmbSXX8t/Thh5hG05wzn/xVh8B2P8AlzdI6rzPdP8A9rb4442m2DnlPrW82xWnJNANKnWgp/v/AHpzSj2k/wBar9T49p0YKbyFzgIh8y4fkLaSx/SgsC1L/es/d+JiZFtNpzHmZb2nyUJYZP42Tg8c1W6vUG6PvLhKMRG6Nrb8gBFi3MCB+/OeJqXFaLUePWUnrDwRITrgkxlh0rkj1Ec1QX/ju4xI0+mY9g14hAcwCqAywmeDmDULVtQRiH7bpBB3b4VQvmBDCgFRbWDxmvXaFBEqs8zC46o3BTAIMkF2YntOaxu6setnx7Ux1i2DknahAhQJ2lrksBxkD3rr0/j93Aa2DMcbkMwCYncD6gIxNcYtoRLBvoRkgbpkCADtBkdJHVgxXpa04OdvIJ3COeZjd6dwBB46RBiTTKTGk098OoZeD/eY716VzeGL92M85nOcAfpjmukmujJGlFMmo0HoaheshhB4/wAiOCPmDmvQUqIpdRoigiJGAGPp9s+34cYHzgRXPicRyYVpA53Y4I/EJwAYmDWi21x6nw0H04/lztOZOBwZgyO4GDFY3n+NZqnY/wAKscD+ETn8Q3S2B3X8jNcQ0ayx8ooWEFlARyBkSyOMbeSQQAJj3tb2nZR1yBPPqTMZntJnkiZkzgVB37YHB6ju7BhAHMAW+mASD1AAicRpQ6jwrO3qCSMsIUwRckKFa2DtA6ts5B945j4NcZwRu3EKu4MtxssAAS723XlTC7cg+xrQfshzl5IjBAI3SMEkTO4kkEnImREeK+HXG5ZjlTJ3thmDLg3DuyCCB7TiKnyM9+wX1YszX19ms2nsz0Ay5UFWJ2qZLtAY4r30/j1wYXVM5ABILjdx/DdG459rRq1/9MWRGyAFJBt7ySAykDdBZgokwREr2gnybwhSBK2mgjP7MWE7AB0FgZaWAiZKjgcSaOr/AIgvoSGNpiOzdBOATG07sSc+UP1xXZY+KFkq9t1YYO2LnuTCdN6ME/u+Iqiv6KFPlraeQBttO9oEkGV2feIxG1jESxb51Vm/dglbW5QwJ2srrkSoe2qoimF4a2IEkxV+txI2uo12n1SNaW5bdjI8snax7FCjQwkEqcfiP0rAeJ29S9tNLe0L3vKYhbpbyywyVYkLAlSWILck4HFdV3WlkBuWXYQFBC/tC+0mZt8k4tsmZNdg1d7T9K3Lljkxc67cscAW78Fe+Ldxqb3fSMvrvhDykDX0t2d0hLS7nJMwNzXGMKJ/COPrNXt/SjT6TzASI2HaOmdzqrfnmce1VXxP4levXWd1JCCE2K4VTIJYLcggGF9xjmq+1fa/92Su3aGIhVHYCSJJO5l5ySAZHFcuszr/AIub8/6WfxNpIudZNxTg8bokQQTMHHPeu3QfALMm7T3R7bbtm05GJwWHsVII9+1Ze9rLhdVc7tjD1bBgZjdtDZEf6g1ofCvii5ZDItxLKtBDFPOuDMbVDMqTuLEbuN0RgVrmYm7f1Z2vBPEGU272oRbDHY5FvCqT1R0qqYkTOO3atSvj1i2m2wr3go/6ChkUTGbp22hmZ6uxrLrZvXALhs3LncXdWQcDIKW7hS0h49KnsJyaEu3LywVa6SqwLjoxhhKfd2t6J07ubciTnBNdc6SND/xFeb027SgTJ3PqWEGIZbQRE+puxj6TxPrNTdH7y4ZExbCoBmQPugW/CRBvAyRVfb1F5iE2q56RAdWCFjtlmdHW3+IxCEkwBJFWV7SJcBN0q2SYZbl7aoIG4JeYpAYbTCfrzVtFVdS27DzHF0hsgF9UwAABEEvt/EZNzsOJqOmG2VthVVirHc6gB1VU/d22URCgAMWEzwTm2t6e2jAbiNpRSgZbazyf3IXexncImAIPOPa3bQCZWeiZuHnLHi5kZmRBJA7yKkVUMrj1OBEHavlC2NqhpVS6qCAsQonEHkV3pYjqUEmRLedIOzcpBKJB3FX9ROCOMCvcW+nDNtKR6mUB7hWGJDR2fLGMkQIz7G2nqE4JO4ZJggglskiQSeoyYgjikHPp7BRQAqx0mBIkjcVJGzqgwfmSADxXQ1l2WJUgYkgsY27TDNwuwt8iGnExU9NpyY2gmOWx2ECWJ5IJJBJyBEiDVpY8OP4iOIgdUR/Mf9AKuYVXWdKJ4lu3BJmJkxJMhc5yGPyqys+Hfx8HJHJJ757DHGcYnJnsRAvAA/1/PvUxW4lMH+//ABSNOkKrKJFPdQacioqVINQ1IVpAWp1V+J+P27JK+twBKDtPG49gTHbvJgZqju/EepeSgCoYhwmADPV5jnyyDtPtWN6zFjXzXLf8ORv5T2IH58cHIB98DIr58ni+rcT+2XGxJFtNMRAAJ/d3WPE/0Heu0eIX0x5t9iOncztbk4PBbaDxkdic81j7xY0uo0rJJMkcykiIkiV59hMtjma57hBUwwIhsyMTgncQTiVMmPxAfKgfxplI3am4O/761/UnVCROOOJNHmXHP71/URulNwxuncup7e3tzHFTe1Wty0WYgoT6gOvZJjaVQZI5ByBE5BmQWxcxhCdwIIdgDuGWzaEgMI4IAkZFVj6ookFysqoyUjIHSd8ggSDHBPaudtbqWbo824u4brgSw0+oQOlSSSFwGwFbGRUqrc323A+UfwRDpvChiQoZwpGN6nmSwE1wak3IDKqh1VVRndQ0wqRKLBQkrIZgIDdxNeC6rUni6ysf4hppBeQTt8yd2Py+Qrz83UAy+oiQyQTpF4G0pliYx2Gf61N0WdvwsIGNxrDyCZu2+ttggqD5o2qVKdKiAO1N9JnaL4IMLC3dTBxunat5lgkhZ4k/Oqi7qbgyty8cgk23sZjKnoEzPc8kGua3r3uK5B1Fy2nqBvqijJgHqAgkEmJ9u1N6o5bukDb2UKUDMguC2GXzNh6PvHbeQACcD6jiqjRadSxaybr7QACgRZPDEg42ywzGdw4xXXrLe20QbKKpkBjcuXOqMbFS55YYAHA3Ed1rj8M1l1TKW5JAQiepsquAeTuUQJxH1nCXHg+lSTu3Kd5ydre+HEiST3+vPFavwbTLZuIHiw9xJUiJZd0kggqZA7NkEQJBk5hBcclVGWMgzG/eeDu5BMGTHv2JrS6XSqyyVszIDJd+7KkgyH3WiF4JDFszihjTnwiCTtky0n9mtFiR1jqcGdyS35AH2rx8Q8LuOpPm3SyKUCm3bBcbWm2YSdrAqOcEzjbVcl5bbAeUmVBBtzfSJfBe0pUEkHDdv1HSur3kKqq5MwBuBaCWOAAeRzHcg8zXWiwt6XpEMSTugCyikAkIAARC9DAxgSfep2NK4IgEAHeIFnMHkHyv4QRGCP0NVi3ng7rRVRDAi3fZYYbRwMDBbtNc51O7Khz7hVunkBZwPeOQJPeMUqxfN4e+AHZMCCFttALLx90vAVMjIOa9G07BfW2JMyV6gAAwknIWMA7YOe9ZazcKrBUM3UNxCsYj1dV2QwJCyAeCflXb5CM0hFBY8C3bJggKR/7ZjO4A4Pf5zT6ItQ9sMNzoDnG5SVwwBl2MZYk9UEkkZiuy3rdOJ36iyfdRcTGBIZt0tzMGBkY4qpsW7jR+8yBkW7kfeDIxsHKg4jn5VFNKx2lzczs9T7AQ6BiTu1EEGG5HYcVqo01vxWxgC9a+QDpwMYg8V7prbbcXEP0dT/kayN3TLcO07SSd5Xcl7Dy2VFt+npj6x8q5W+GbLCfJtmeqfKufiYwZFkZEjjnin1v8I3woArD2NAUhRCgQAFI6cxjzCWUdJjoPpHFW2l172wJYuoAkHOIJJnleMds8GrnSRpZpUkMgH3AP9KlFbZRqMipEVGaipnNRvTtMeqDH1gx/pUttMVUZgWFhgMSZByROW9uSu35+rmGrl1OnXdld5/mi4SCxJADttU7WcnaRkqRHbRa3woMSVgEmSDIBzJgj0mQCcEGMjvVff00GGxM8jng4PDf9yoj1Ty3luq4XScFjwwMscGNsEE7YJQdYxP0APpetA4O4ZbI8xTubcuYDEFTtGDIBHc46LlhT6okDAPTHeQRx6WEiQAGgcV5NZjvk5AJIPJOASc+YSZzO0+2WYPC5cIAG64syYN50PCyCpEyELIIBk4ztmvFNKDBc3SW3FZKDqIAXLqDzumJzgR37GG2WgDBx6QdxMglZIwOBJHWBhSDFrUrGeqdyghCwBWFO2N8AjCnBbKsTtqRXNsQSF8zcI6d7tcAEAhhbC7Pxcns0Tg15G4hBK2yRGS2/UwoBPp3tbxkGXHKmKsF0ygKGVYEQCsJ1eXMWzCAyS4aSTtGBuivQsGO7aWiIb1wg2mDKgEbSgwffmc2IrrenVTC6dNwdSHutbVQZUsoW2GX8UTAJBPcRXo9m9ClWs2yZAKW1IUq52l3dsCCRu2ZhcV1vMmRJViQvcNvdoECQTEgKMkAGuXVMfUCoIDAMZuvtCC4StoNA9KksXad0MsDEiuO74eT1N5t2FUjdesEDoO3pZVVYbdkRAFePhwRw1y2AVYgedeJcoowEthzO4hmeQVVcCTtIrs13h5bplnYls3Tu8sKzfeeUBstqsho2ndGCMx2taG3AIULtCyCYHlqiMFGAQnIwRBPFSIqdRoVBSDuZzbRmfqZvvFUqWiACVEqIXqJiq2xpLaIPMu6hF2hgUGy1O0MRvQFi0Ceo/wDatPc0+57TA8aiyRJJGGuM55P1yeR+lB8U6e5aS/ZQ29irHVJcW26hAmCACFntH50zInSl1Gl++GzzmBNwgXgoYhbTuxxkKQp9QB+Va+3bBto57KYZujKcqr+oSF5XB3Yri+ENE2o1V67cKMFRkBQHYGvSrESTwisJ/mq20GnizbAnoVN3TkQ6K0yciUuyMZDcQavyc7+PPWeGQxKgEjeNyyLgIdFXbcUKbwE5B9zknFeChL65yhIhrj3bmSycLvMFTuHUwJAJKjE29y2SxwW2+Ydu0yOtH45tgkcyZgHEVxeQC7QYYF1QqWQkbjsIiC0BtkHdkQYwasUaTR7V2pduOtsxuF38Ftu8yZUsO3CY5pPZlsuXhuYR5bzNw2t5SmeDhvSxjvHW1pwZPWIx5iiQAzPl1w0gOSCBOwScifETO0hlYBbbKZPSXVbYMSV5nB/wnGbB46a1cEDc2Nk5YwVYSArG4CN20yNuGB5IqKaMNEklcHldq9O9jsYlPx7Y3KBMBa6gy4LRtYCYBAgnYGAGDA2t1RG4mOBU1MwQAT1E8MQx5BhYI3gmIiGmeBUhXD5Sn1W7IOA0jyyNwLNCsI2jevcqNpnvLt7M/dZ6j0okR6idqd8mB22wZFdRsCcHA3ZB6kBhZ6o3CFEkwWlpnt6NpxHVmCcGTkZWN7HdAQrMHpYCqI+coEDf3A6LqgxIhty4ntE7civQXAZ6T9IHsABjgfhPY5wTipqiqOBAJkxzmQZ95nO7t9DTs22IAVcGBgSB7Z9IgD3OWHtVHmTPqyOQIUjgg4jmIMEmCTnINe1rSljtCxggmTiYkmfVIBEHP9COyx4bGWOcRByPlu7CfaO/Mme5EAEAAD2FWJTAgRTmkDRNaZImigGiaKm1E0qKIDQRPz/ypEU6DnfQofcf4SV/yxXg/hZg7Wj/ABCe0Z2xPA7e/uasIxRUi1SXvDHAICzwJUgkAEfxCeApxOQfeuZVIxt2nHTkQqgZgiTCkiOMTI76QVG5ZVhDAEfPt9Pap8rWeRAANscECJxiAIge0c8KcZoI/r7wTn+IbcjE5kSD/KKs38HXszd+evnHqPV3PfuaSeGERlSAZjqWTieCfY/rUhVbt9LA+mQAZMBS2IBLQGCyZyRPVg1AaeZXcQvVC7l9RslA2NszuBnPBmDNWX/prcdLd5JMmO+UOYmPaTQvh7zOOx9bmYZm7LIEt/SkWuNrYJwpKzuEKSpG8niQDG8jnhqmV3QCP/iCGMjdPYhVXdPc5B459k8JuD/qW+3NtnOCDy135e3evZfB1iHZnHG3CLERBVAJx7zViVzeGoWZSMqm7IiDcbpbbHZOsYxkdwRWf+0XTIRLKCxtttYiYKSxIPbBP6DnFabwnQNZN1enyzcZ7QAjYr9TLjsLheBHBGT2pPtAJ8o5EbHD8yVJUY/OJ+VTfGdS+z5R+zMwEBn4AIgBExH1LV2eK2hburC7xeLqyBQxUhS7XFUnq9GV5JgjJIbw+AmP7OwYgsrwSBAM27ef6c1cv4fuvpeLehLiBIEA3ChLTzMIB9PbM2fmGarAQykqRx29Mzx0np3FFTucHnmpss8ZE8Y5wS3JH/T5jMmec21zQIxkqN0yWEqZ4kkZOByagPDVHBOMgEK0cHuJ7Dv2qxqqgAYwBHcASsLv43ZjdnGQODRcQcNiCYyrbSwUscGCswvBHc5q0HhQxLTER0jsyt/ms/m3uaaeGAZLOTAHIUYjPSBmQDJ71IVX22UYJMZELuaAQYMDtAI3GfSJ70NqQuDz9VBJETtIO4mN547L7VZjw+3ORP1LMOAOCY4EV7W7Sr6VC/QAf5VYVWWbbPB2QOxyoGCO43RDMIA4jPNe6+FmZZzJgHaInBHJJbgx+lWApTSJXla0igzEn+IyTMzyeK9QaKdUFFKmKIIopmomgRGaIpRRUV6EUpoJoNVBFFOaVAxQcUgac0AKAKKZNBEigCmWpUBFEUTQTQBoiimaCPFYf7RLavtUqWZULA46AzMCSCMzsC4iCRW5rAfaC4FxtzhR+zooBMby966do+Y2K3+9Y78Ndf2YwLN1du0g2mIkH12+ZA77Zj51sorDfZk8reO7dK6Yk8QwF0FT9BtE1uSa1niZ4nRFKaVVUqAKjUqCO2nSpigdKKAaKAIpUyaBQBFKpGoiglUWNANImilNKRTNRioPWiiKQFVEt1KgCmaBCgGinFA6RopTQFOgCigdRmmzVEZoJGkRRRQI1hfjkF7lxBtIW3YZud0XGvqCCDtiVjIPqxmt0axPxXbU37xZgJt6MAEgb9t6+WXPOCJrHfg8vsxkKykKCbVi50ggw7XAu4kmTCfICYrdR/fFYH7NCm47WDAabTKYMwyvcLA/wmX4+Vb6K1z4mJUCkKdVSFOKAKDQKpCkKJoAGmxpUTQApgVGiaB7qiadOKilH9/3xUalFRoCKUUGlQe1KKZoqoQpk0qZFAUTSIoFBIGoz9aIooAminupAUA1RVanToIzSpkURQI1hPjW0ty+6uqsqWbF0TuyWvXUgCY7LmJia3dYT46cpeZhaa4Hs2UlfwFL9xpbtmQOe5rPXg8/svXaXWE/cWbm5QZ62uYJLGY2doGa35FYH7MSSWY2yg/Z7CCfxG2zkuuBIPmTPzNb351efEw6KdFVUac/6U4mgCgiDTJoFSiiog0waDSoA0CmBRQI0A0RQBUCFDCiKRFAppbqRo/vtUHRSNBpVpADUpqM0RQFFE0qCVRJpxTAoFUqjUgaAmlFSqNAiKJpCpUETWK+J0DaxiR6LGlf9Na4j57lL499tbUmsH8a6MvqjDMm2zp2JQkEr+03UOQe2/dweKz14PH7MrIW44AA3aezcJHcm/fH+W0fIKK+hEV8++zKxsu3OombNm5nMC691oBnAGJ9yTMTX0ICnPhgminFE1oE0GlFG6ilNFEUVAU4oo3VQNSmgGmaBUU6RoIkUyKYqJqCLGozUooqD2mlFFANaQLTJpUyKApTRRQE0qkKVAAUxQaBQOg0qJoI1KkTSmgIrEfGiO2pUI2xvIDlgJJVNSoIg9JgurZH4K2xNYr7QbnltYuSVBF60SsEn0XlWCD0k2YJAxI/PHfiuX7LrJHnljJ26f6AP5twAfLqB+rGt+DWG+y5F8q+wMneiQTkC2mO2B1mPkK3M0zzDAWp1GgGrRMCilTNaCFAoinUCIoAp0fr/WqFFEU6dBGmaIpUCNNqYFKoI0sU2qM0HtSimaVVDoNFOKBRUZqYFFBGaVTiltoEBTWgCgCgdIinSNAqJoIpxQRFZH4t8NF3VWCw3KFgL8zdAcgccMo+hNbDbXhe0SsyuwkpO05xIzWO+frIubGS+CPDRauakCeUMGJG5rnsO20itgq1C1pEQsVUAsZY92Oef1P6mvVh/f1pzzMi7tR2UDFSIo2VUE0bh+dEUoxWhKgGoxUhQOil3pxQKKN1BFC0Q6jFSakKKKRqRFKoIGlFDVD8/wClB//Z"/>
          <p:cNvSpPr>
            <a:spLocks noChangeAspect="1" noChangeArrowheads="1"/>
          </p:cNvSpPr>
          <p:nvPr/>
        </p:nvSpPr>
        <p:spPr bwMode="auto">
          <a:xfrm>
            <a:off x="155575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82" name="AutoShape 10" descr="data:image/jpeg;base64,/9j/4AAQSkZJRgABAQAAAQABAAD/2wCEAAkGBhQSERQUExQVFBUWGBQUFxQWFxcUFxUXFBQYFxYXFxcYGyYeGBkkGRUUHy8gIycpLSwsFx4xNTAqNSYrLCkBCQoKDgwOFA8PFikcHBgqKSkpKSkpKSkpKSkpKSkpKSkpKSkpKSkpLCkpKSk1KSksKSksKSkpLCkpKSksKSkpKf/AABEIAL4BCQMBIgACEQEDEQH/xAAbAAACAwEBAQAAAAAAAAAAAAAAAQIFBgQDB//EAD4QAAIBAwMCBAMFBgQFBQAAAAECEQADIQQSMSJBBRMyUQZhcQcjQoGRFDNSYqHwcrHB8RYkQ9HhFTSCg5L/xAAXAQEBAQEAAAAAAAAAAAAAAAAAAQID/8QAHhEBAQEBAQEBAQADAAAAAAAAABEBAjESIVETQXH/2gAMAwEAAhEDEQA/APsRNKaZpCqyc0GgGg0AKJqK0yaBzTFRoiglSaihhQLdQKDXle1KqyqzAFztUH8R9h880HocUbqDFVXjjG35N7cVS1cDXYxKMjW9zfyozq5/lVqC3oJrz4quvePWlLAk7kZkZArMwjuQJgEQwPsQam7BaBqC/wDf/iuDReL27xhCTAlpBG3MCZgycx/hPtUvFfEhYsvdx0gQCdoLswVFJ7AuyifnVqujR65LqB7bBlaYYcGCQf6g16lq5PCdCLNlLamQo9WRuLEszROJZmP5176jUKil3ZVVQSWYhVA9yWwPzoj03UTXF4Vq3uIzOmwb3CSCpe2GIRypysjsc98TFdlFMGgVE06BzSJp1E0BNSBqE0TQTNANINRQPdQaQNE0AajFSNKf7moJHNRdgMnAFS3VTfEVtibY/BJkZMnvu+QSTmO+QQDTdmGC98U2QxUb3icooIxyJJGR7V53fjPToJuM1sAgdSgwT7hCxGPequ7pZCjmIMEyIG4cB1bMKTkxJPepXNyhQqvG5YgwIWFjN8GZJnGJOJ45/WtRd6H4l01793qLTfLeFP6NB/pVn/vWFv6dSwJRDG1QWtqpksQQrMLUyDGLrTIGe8NIWttNt2tqSPS0qc/wMoUttIgfen3in+T+ny3gNMVmrHxK6nawFyBOFZLg6tslIk//AIUD3HNd+l+KLD/jC++/pAkxBeSkz23TW86zWYtpqU15owORBB7jIP0PemzVpDJrl8Q8Ot3lC3FkKVdSCQyOvpZWEFWGcj3rpJ/v++aU1FZ8+MPp9Ra091vOW5uKXSu112gHY+0bbjGWIIC+gggzNdXxVrvJ0l9v5Lg/Mo0D82gfn+dVPx9ZKpavqJ8m4twx3UHrHfGw3P6/n6fFGrW5+y2yw23bltiTgbU++P5HyYj+f6Vm+4rr0uoOl01i20vc2IsFoyqKGJYyR2HcksPmRjfHrF4u+64gNxgSQHBEXdywdzcA7eB04+mn+K08xFe0wLJuUqTskEqZBIgMCowYkNyCKwmq89jsguxmYZWMK4BEo8LJPqnscd6z3vM/WZ1fxodNev6Zjf3W2DAKyhGVYEYB3kiDLTmNzY7VbfFH/OeHO1uQdvmASBDITIPAwwI/KaxduzdujbduW7QmCty5sgzEldp556ZH07a/T/E+i0lkWjfDQDuKSTLSxICzB6jjt+VMk/PDLf1f/D3iQv6a1cU4Kj5QY4+UcflVV4fdGp194uodNOVS1uWRbYLudlzG4i5bG6Dhekgc8HwB4go0+pKmbSXX8t/Thh5hG05wzn/xVh8B2P8AlzdI6rzPdP8A9rb4442m2DnlPrW82xWnJNANKnWgp/v/AHpzSj2k/wBar9T49p0YKbyFzgIh8y4fkLaSx/SgsC1L/es/d+JiZFtNpzHmZb2nyUJYZP42Tg8c1W6vUG6PvLhKMRG6Nrb8gBFi3MCB+/OeJqXFaLUePWUnrDwRITrgkxlh0rkj1Ec1QX/ju4xI0+mY9g14hAcwCqAywmeDmDULVtQRiH7bpBB3b4VQvmBDCgFRbWDxmvXaFBEqs8zC46o3BTAIMkF2YntOaxu6setnx7Ux1i2DknahAhQJ2lrksBxkD3rr0/j93Aa2DMcbkMwCYncD6gIxNcYtoRLBvoRkgbpkCADtBkdJHVgxXpa04OdvIJ3COeZjd6dwBB46RBiTTKTGk098OoZeD/eY716VzeGL92M85nOcAfpjmukmujJGlFMmo0HoaheshhB4/wAiOCPmDmvQUqIpdRoigiJGAGPp9s+34cYHzgRXPicRyYVpA53Y4I/EJwAYmDWi21x6nw0H04/lztOZOBwZgyO4GDFY3n+NZqnY/wAKscD+ETn8Q3S2B3X8jNcQ0ayx8ooWEFlARyBkSyOMbeSQQAJj3tb2nZR1yBPPqTMZntJnkiZkzgVB37YHB6ju7BhAHMAW+mASD1AAicRpQ6jwrO3qCSMsIUwRckKFa2DtA6ts5B945j4NcZwRu3EKu4MtxssAAS723XlTC7cg+xrQfshzl5IjBAI3SMEkTO4kkEnImREeK+HXG5ZjlTJ3thmDLg3DuyCCB7TiKnyM9+wX1YszX19ms2nsz0Ay5UFWJ2qZLtAY4r30/j1wYXVM5ABILjdx/DdG459rRq1/9MWRGyAFJBt7ySAykDdBZgokwREr2gnybwhSBK2mgjP7MWE7AB0FgZaWAiZKjgcSaOr/AIgvoSGNpiOzdBOATG07sSc+UP1xXZY+KFkq9t1YYO2LnuTCdN6ME/u+Iqiv6KFPlraeQBttO9oEkGV2feIxG1jESxb51Vm/dglbW5QwJ2srrkSoe2qoimF4a2IEkxV+txI2uo12n1SNaW5bdjI8snax7FCjQwkEqcfiP0rAeJ29S9tNLe0L3vKYhbpbyywyVYkLAlSWILck4HFdV3WlkBuWXYQFBC/tC+0mZt8k4tsmZNdg1d7T9K3Lljkxc67cscAW78Fe+Ldxqb3fSMvrvhDykDX0t2d0hLS7nJMwNzXGMKJ/COPrNXt/SjT6TzASI2HaOmdzqrfnmce1VXxP4levXWd1JCCE2K4VTIJYLcggGF9xjmq+1fa/92Su3aGIhVHYCSJJO5l5ySAZHFcuszr/AIub8/6WfxNpIudZNxTg8bokQQTMHHPeu3QfALMm7T3R7bbtm05GJwWHsVII9+1Ze9rLhdVc7tjD1bBgZjdtDZEf6g1ofCvii5ZDItxLKtBDFPOuDMbVDMqTuLEbuN0RgVrmYm7f1Z2vBPEGU272oRbDHY5FvCqT1R0qqYkTOO3atSvj1i2m2wr3go/6ChkUTGbp22hmZ6uxrLrZvXALhs3LncXdWQcDIKW7hS0h49KnsJyaEu3LywVa6SqwLjoxhhKfd2t6J07ubciTnBNdc6SND/xFeb027SgTJ3PqWEGIZbQRE+puxj6TxPrNTdH7y4ZExbCoBmQPugW/CRBvAyRVfb1F5iE2q56RAdWCFjtlmdHW3+IxCEkwBJFWV7SJcBN0q2SYZbl7aoIG4JeYpAYbTCfrzVtFVdS27DzHF0hsgF9UwAABEEvt/EZNzsOJqOmG2VthVVirHc6gB1VU/d22URCgAMWEzwTm2t6e2jAbiNpRSgZbazyf3IXexncImAIPOPa3bQCZWeiZuHnLHi5kZmRBJA7yKkVUMrj1OBEHavlC2NqhpVS6qCAsQonEHkV3pYjqUEmRLedIOzcpBKJB3FX9ROCOMCvcW+nDNtKR6mUB7hWGJDR2fLGMkQIz7G2nqE4JO4ZJggglskiQSeoyYgjikHPp7BRQAqx0mBIkjcVJGzqgwfmSADxXQ1l2WJUgYkgsY27TDNwuwt8iGnExU9NpyY2gmOWx2ECWJ5IJJBJyBEiDVpY8OP4iOIgdUR/Mf9AKuYVXWdKJ4lu3BJmJkxJMhc5yGPyqys+Hfx8HJHJJ757DHGcYnJnsRAvAA/1/PvUxW4lMH+//ABSNOkKrKJFPdQacioqVINQ1IVpAWp1V+J+P27JK+twBKDtPG49gTHbvJgZqju/EepeSgCoYhwmADPV5jnyyDtPtWN6zFjXzXLf8ORv5T2IH58cHIB98DIr58ni+rcT+2XGxJFtNMRAAJ/d3WPE/0Heu0eIX0x5t9iOncztbk4PBbaDxkdic81j7xY0uo0rJJMkcykiIkiV59hMtjma57hBUwwIhsyMTgncQTiVMmPxAfKgfxplI3am4O/761/UnVCROOOJNHmXHP71/URulNwxuncup7e3tzHFTe1Wty0WYgoT6gOvZJjaVQZI5ByBE5BmQWxcxhCdwIIdgDuGWzaEgMI4IAkZFVj6ookFysqoyUjIHSd8ggSDHBPaudtbqWbo824u4brgSw0+oQOlSSSFwGwFbGRUqrc323A+UfwRDpvChiQoZwpGN6nmSwE1wak3IDKqh1VVRndQ0wqRKLBQkrIZgIDdxNeC6rUni6ysf4hppBeQTt8yd2Py+Qrz83UAy+oiQyQTpF4G0pliYx2Gf61N0WdvwsIGNxrDyCZu2+ttggqD5o2qVKdKiAO1N9JnaL4IMLC3dTBxunat5lgkhZ4k/Oqi7qbgyty8cgk23sZjKnoEzPc8kGua3r3uK5B1Fy2nqBvqijJgHqAgkEmJ9u1N6o5bukDb2UKUDMguC2GXzNh6PvHbeQACcD6jiqjRadSxaybr7QACgRZPDEg42ywzGdw4xXXrLe20QbKKpkBjcuXOqMbFS55YYAHA3Ed1rj8M1l1TKW5JAQiepsquAeTuUQJxH1nCXHg+lSTu3Kd5ydre+HEiST3+vPFavwbTLZuIHiw9xJUiJZd0kggqZA7NkEQJBk5hBcclVGWMgzG/eeDu5BMGTHv2JrS6XSqyyVszIDJd+7KkgyH3WiF4JDFszihjTnwiCTtky0n9mtFiR1jqcGdyS35AH2rx8Q8LuOpPm3SyKUCm3bBcbWm2YSdrAqOcEzjbVcl5bbAeUmVBBtzfSJfBe0pUEkHDdv1HSur3kKqq5MwBuBaCWOAAeRzHcg8zXWiwt6XpEMSTugCyikAkIAARC9DAxgSfep2NK4IgEAHeIFnMHkHyv4QRGCP0NVi3ng7rRVRDAi3fZYYbRwMDBbtNc51O7Khz7hVunkBZwPeOQJPeMUqxfN4e+AHZMCCFttALLx90vAVMjIOa9G07BfW2JMyV6gAAwknIWMA7YOe9ZazcKrBUM3UNxCsYj1dV2QwJCyAeCflXb5CM0hFBY8C3bJggKR/7ZjO4A4Pf5zT6ItQ9sMNzoDnG5SVwwBl2MZYk9UEkkZiuy3rdOJ36iyfdRcTGBIZt0tzMGBkY4qpsW7jR+8yBkW7kfeDIxsHKg4jn5VFNKx2lzczs9T7AQ6BiTu1EEGG5HYcVqo01vxWxgC9a+QDpwMYg8V7prbbcXEP0dT/kayN3TLcO07SSd5Xcl7Dy2VFt+npj6x8q5W+GbLCfJtmeqfKufiYwZFkZEjjnin1v8I3woArD2NAUhRCgQAFI6cxjzCWUdJjoPpHFW2l172wJYuoAkHOIJJnleMds8GrnSRpZpUkMgH3AP9KlFbZRqMipEVGaipnNRvTtMeqDH1gx/pUttMVUZgWFhgMSZByROW9uSu35+rmGrl1OnXdld5/mi4SCxJADttU7WcnaRkqRHbRa3woMSVgEmSDIBzJgj0mQCcEGMjvVff00GGxM8jng4PDf9yoj1Ty3luq4XScFjwwMscGNsEE7YJQdYxP0APpetA4O4ZbI8xTubcuYDEFTtGDIBHc46LlhT6okDAPTHeQRx6WEiQAGgcV5NZjvk5AJIPJOASc+YSZzO0+2WYPC5cIAG64syYN50PCyCpEyELIIBk4ztmvFNKDBc3SW3FZKDqIAXLqDzumJzgR37GG2WgDBx6QdxMglZIwOBJHWBhSDFrUrGeqdyghCwBWFO2N8AjCnBbKsTtqRXNsQSF8zcI6d7tcAEAhhbC7Pxcns0Tg15G4hBK2yRGS2/UwoBPp3tbxkGXHKmKsF0ygKGVYEQCsJ1eXMWzCAyS4aSTtGBuivQsGO7aWiIb1wg2mDKgEbSgwffmc2IrrenVTC6dNwdSHutbVQZUsoW2GX8UTAJBPcRXo9m9ClWs2yZAKW1IUq52l3dsCCRu2ZhcV1vMmRJViQvcNvdoECQTEgKMkAGuXVMfUCoIDAMZuvtCC4StoNA9KksXad0MsDEiuO74eT1N5t2FUjdesEDoO3pZVVYbdkRAFePhwRw1y2AVYgedeJcoowEthzO4hmeQVVcCTtIrs13h5bplnYls3Tu8sKzfeeUBstqsho2ndGCMx2taG3AIULtCyCYHlqiMFGAQnIwRBPFSIqdRoVBSDuZzbRmfqZvvFUqWiACVEqIXqJiq2xpLaIPMu6hF2hgUGy1O0MRvQFi0Ceo/wDatPc0+57TA8aiyRJJGGuM55P1yeR+lB8U6e5aS/ZQ29irHVJcW26hAmCACFntH50zInSl1Gl++GzzmBNwgXgoYhbTuxxkKQp9QB+Va+3bBto57KYZujKcqr+oSF5XB3Yri+ENE2o1V67cKMFRkBQHYGvSrESTwisJ/mq20GnizbAnoVN3TkQ6K0yciUuyMZDcQavyc7+PPWeGQxKgEjeNyyLgIdFXbcUKbwE5B9zknFeChL65yhIhrj3bmSycLvMFTuHUwJAJKjE29y2SxwW2+Ydu0yOtH45tgkcyZgHEVxeQC7QYYF1QqWQkbjsIiC0BtkHdkQYwasUaTR7V2pduOtsxuF38Ftu8yZUsO3CY5pPZlsuXhuYR5bzNw2t5SmeDhvSxjvHW1pwZPWIx5iiQAzPl1w0gOSCBOwScifETO0hlYBbbKZPSXVbYMSV5nB/wnGbB46a1cEDc2Nk5YwVYSArG4CN20yNuGB5IqKaMNEklcHldq9O9jsYlPx7Y3KBMBa6gy4LRtYCYBAgnYGAGDA2t1RG4mOBU1MwQAT1E8MQx5BhYI3gmIiGmeBUhXD5Sn1W7IOA0jyyNwLNCsI2jevcqNpnvLt7M/dZ6j0okR6idqd8mB22wZFdRsCcHA3ZB6kBhZ6o3CFEkwWlpnt6NpxHVmCcGTkZWN7HdAQrMHpYCqI+coEDf3A6LqgxIhty4ntE7civQXAZ6T9IHsABjgfhPY5wTipqiqOBAJkxzmQZ95nO7t9DTs22IAVcGBgSB7Z9IgD3OWHtVHmTPqyOQIUjgg4jmIMEmCTnINe1rSljtCxggmTiYkmfVIBEHP9COyx4bGWOcRByPlu7CfaO/Mme5EAEAAD2FWJTAgRTmkDRNaZImigGiaKm1E0qKIDQRPz/ypEU6DnfQofcf4SV/yxXg/hZg7Wj/ABCe0Z2xPA7e/uasIxRUi1SXvDHAICzwJUgkAEfxCeApxOQfeuZVIxt2nHTkQqgZgiTCkiOMTI76QVG5ZVhDAEfPt9Pap8rWeRAANscECJxiAIge0c8KcZoI/r7wTn+IbcjE5kSD/KKs38HXszd+evnHqPV3PfuaSeGERlSAZjqWTieCfY/rUhVbt9LA+mQAZMBS2IBLQGCyZyRPVg1AaeZXcQvVC7l9RslA2NszuBnPBmDNWX/prcdLd5JMmO+UOYmPaTQvh7zOOx9bmYZm7LIEt/SkWuNrYJwpKzuEKSpG8niQDG8jnhqmV3QCP/iCGMjdPYhVXdPc5B459k8JuD/qW+3NtnOCDy135e3evZfB1iHZnHG3CLERBVAJx7zViVzeGoWZSMqm7IiDcbpbbHZOsYxkdwRWf+0XTIRLKCxtttYiYKSxIPbBP6DnFabwnQNZN1enyzcZ7QAjYr9TLjsLheBHBGT2pPtAJ8o5EbHD8yVJUY/OJ+VTfGdS+z5R+zMwEBn4AIgBExH1LV2eK2hburC7xeLqyBQxUhS7XFUnq9GV5JgjJIbw+AmP7OwYgsrwSBAM27ef6c1cv4fuvpeLehLiBIEA3ChLTzMIB9PbM2fmGarAQykqRx29Mzx0np3FFTucHnmpss8ZE8Y5wS3JH/T5jMmec21zQIxkqN0yWEqZ4kkZOByagPDVHBOMgEK0cHuJ7Dv2qxqqgAYwBHcASsLv43ZjdnGQODRcQcNiCYyrbSwUscGCswvBHc5q0HhQxLTER0jsyt/ms/m3uaaeGAZLOTAHIUYjPSBmQDJ71IVX22UYJMZELuaAQYMDtAI3GfSJ70NqQuDz9VBJETtIO4mN547L7VZjw+3ORP1LMOAOCY4EV7W7Sr6VC/QAf5VYVWWbbPB2QOxyoGCO43RDMIA4jPNe6+FmZZzJgHaInBHJJbgx+lWApTSJXla0igzEn+IyTMzyeK9QaKdUFFKmKIIopmomgRGaIpRRUV6EUpoJoNVBFFOaVAxQcUgac0AKAKKZNBEigCmWpUBFEUTQTQBoiimaCPFYf7RLavtUqWZULA46AzMCSCMzsC4iCRW5rAfaC4FxtzhR+zooBMby966do+Y2K3+9Y78Ndf2YwLN1du0g2mIkH12+ZA77Zj51sorDfZk8reO7dK6Yk8QwF0FT9BtE1uSa1niZ4nRFKaVVUqAKjUqCO2nSpigdKKAaKAIpUyaBQBFKpGoiglUWNANImilNKRTNRioPWiiKQFVEt1KgCmaBCgGinFA6RopTQFOgCigdRmmzVEZoJGkRRRQI1hfjkF7lxBtIW3YZud0XGvqCCDtiVjIPqxmt0axPxXbU37xZgJt6MAEgb9t6+WXPOCJrHfg8vsxkKykKCbVi50ggw7XAu4kmTCfICYrdR/fFYH7NCm47WDAabTKYMwyvcLA/wmX4+Vb6K1z4mJUCkKdVSFOKAKDQKpCkKJoAGmxpUTQApgVGiaB7qiadOKilH9/3xUalFRoCKUUGlQe1KKZoqoQpk0qZFAUTSIoFBIGoz9aIooAminupAUA1RVanToIzSpkURQI1hPjW0ty+6uqsqWbF0TuyWvXUgCY7LmJia3dYT46cpeZhaa4Hs2UlfwFL9xpbtmQOe5rPXg8/svXaXWE/cWbm5QZ62uYJLGY2doGa35FYH7MSSWY2yg/Z7CCfxG2zkuuBIPmTPzNb351efEw6KdFVUac/6U4mgCgiDTJoFSiiog0waDSoA0CmBRQI0A0RQBUCFDCiKRFAppbqRo/vtUHRSNBpVpADUpqM0RQFFE0qCVRJpxTAoFUqjUgaAmlFSqNAiKJpCpUETWK+J0DaxiR6LGlf9Na4j57lL499tbUmsH8a6MvqjDMm2zp2JQkEr+03UOQe2/dweKz14PH7MrIW44AA3aezcJHcm/fH+W0fIKK+hEV8++zKxsu3OombNm5nMC691oBnAGJ9yTMTX0ICnPhgminFE1oE0GlFG6ilNFEUVAU4oo3VQNSmgGmaBUU6RoIkUyKYqJqCLGozUooqD2mlFFANaQLTJpUyKApTRRQE0qkKVAAUxQaBQOg0qJoI1KkTSmgIrEfGiO2pUI2xvIDlgJJVNSoIg9JgurZH4K2xNYr7QbnltYuSVBF60SsEn0XlWCD0k2YJAxI/PHfiuX7LrJHnljJ26f6AP5twAfLqB+rGt+DWG+y5F8q+wMneiQTkC2mO2B1mPkK3M0zzDAWp1GgGrRMCilTNaCFAoinUCIoAp0fr/WqFFEU6dBGmaIpUCNNqYFKoI0sU2qM0HtSimaVVDoNFOKBRUZqYFFBGaVTiltoEBTWgCgCgdIinSNAqJoIpxQRFZH4t8NF3VWCw3KFgL8zdAcgccMo+hNbDbXhe0SsyuwkpO05xIzWO+frIubGS+CPDRauakCeUMGJG5rnsO20itgq1C1pEQsVUAsZY92Oef1P6mvVh/f1pzzMi7tR2UDFSIo2VUE0bh+dEUoxWhKgGoxUhQOil3pxQKKN1BFC0Q6jFSakKKKRqRFKoIGlFDVD8/wClB//Z"/>
          <p:cNvSpPr>
            <a:spLocks noChangeAspect="1" noChangeArrowheads="1"/>
          </p:cNvSpPr>
          <p:nvPr/>
        </p:nvSpPr>
        <p:spPr bwMode="auto">
          <a:xfrm>
            <a:off x="155575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84" name="AutoShape 12" descr="data:image/jpeg;base64,/9j/4AAQSkZJRgABAQAAAQABAAD/2wCEAAkGBhQSERQUExQVFBUWGBQUFxQWFxcUFxUXFBQYFxYXFxcYGyYeGBkkGRUUHy8gIycpLSwsFx4xNTAqNSYrLCkBCQoKDgwOFA8PFikcHBgqKSkpKSkpKSkpKSkpKSkpKSkpKSkpKSkpLCkpKSk1KSksKSksKSkpLCkpKSksKSkpKf/AABEIAL4BCQMBIgACEQEDEQH/xAAbAAACAwEBAQAAAAAAAAAAAAAAAQIFBgQDB//EAD4QAAIBAwMCBAMFBgQFBQAAAAECEQADIQQSMSJBBRMyUQZhcQcjQoGRFDNSYqHwcrHB8RYkQ9HhFTSCg5L/xAAXAQEBAQEAAAAAAAAAAAAAAAAAAQID/8QAHhEBAQEBAQEBAQADAAAAAAAAABEBAjESIVETQXH/2gAMAwEAAhEDEQA/APsRNKaZpCqyc0GgGg0AKJqK0yaBzTFRoiglSaihhQLdQKDXle1KqyqzAFztUH8R9h880HocUbqDFVXjjG35N7cVS1cDXYxKMjW9zfyozq5/lVqC3oJrz4quvePWlLAk7kZkZArMwjuQJgEQwPsQam7BaBqC/wDf/iuDReL27xhCTAlpBG3MCZgycx/hPtUvFfEhYsvdx0gQCdoLswVFJ7AuyifnVqujR65LqB7bBlaYYcGCQf6g16lq5PCdCLNlLamQo9WRuLEszROJZmP5176jUKil3ZVVQSWYhVA9yWwPzoj03UTXF4Vq3uIzOmwb3CSCpe2GIRypysjsc98TFdlFMGgVE06BzSJp1E0BNSBqE0TQTNANINRQPdQaQNE0AajFSNKf7moJHNRdgMnAFS3VTfEVtibY/BJkZMnvu+QSTmO+QQDTdmGC98U2QxUb3icooIxyJJGR7V53fjPToJuM1sAgdSgwT7hCxGPequ7pZCjmIMEyIG4cB1bMKTkxJPepXNyhQqvG5YgwIWFjN8GZJnGJOJ45/WtRd6H4l01793qLTfLeFP6NB/pVn/vWFv6dSwJRDG1QWtqpksQQrMLUyDGLrTIGe8NIWttNt2tqSPS0qc/wMoUttIgfen3in+T+ny3gNMVmrHxK6nawFyBOFZLg6tslIk//AIUD3HNd+l+KLD/jC++/pAkxBeSkz23TW86zWYtpqU15owORBB7jIP0PemzVpDJrl8Q8Ot3lC3FkKVdSCQyOvpZWEFWGcj3rpJ/v++aU1FZ8+MPp9Ra091vOW5uKXSu112gHY+0bbjGWIIC+gggzNdXxVrvJ0l9v5Lg/Mo0D82gfn+dVPx9ZKpavqJ8m4twx3UHrHfGw3P6/n6fFGrW5+y2yw23bltiTgbU++P5HyYj+f6Vm+4rr0uoOl01i20vc2IsFoyqKGJYyR2HcksPmRjfHrF4u+64gNxgSQHBEXdywdzcA7eB04+mn+K08xFe0wLJuUqTskEqZBIgMCowYkNyCKwmq89jsguxmYZWMK4BEo8LJPqnscd6z3vM/WZ1fxodNev6Zjf3W2DAKyhGVYEYB3kiDLTmNzY7VbfFH/OeHO1uQdvmASBDITIPAwwI/KaxduzdujbduW7QmCty5sgzEldp556ZH07a/T/E+i0lkWjfDQDuKSTLSxICzB6jjt+VMk/PDLf1f/D3iQv6a1cU4Kj5QY4+UcflVV4fdGp194uodNOVS1uWRbYLudlzG4i5bG6Dhekgc8HwB4go0+pKmbSXX8t/Thh5hG05wzn/xVh8B2P8AlzdI6rzPdP8A9rb4442m2DnlPrW82xWnJNANKnWgp/v/AHpzSj2k/wBar9T49p0YKbyFzgIh8y4fkLaSx/SgsC1L/es/d+JiZFtNpzHmZb2nyUJYZP42Tg8c1W6vUG6PvLhKMRG6Nrb8gBFi3MCB+/OeJqXFaLUePWUnrDwRITrgkxlh0rkj1Ec1QX/ju4xI0+mY9g14hAcwCqAywmeDmDULVtQRiH7bpBB3b4VQvmBDCgFRbWDxmvXaFBEqs8zC46o3BTAIMkF2YntOaxu6setnx7Ux1i2DknahAhQJ2lrksBxkD3rr0/j93Aa2DMcbkMwCYncD6gIxNcYtoRLBvoRkgbpkCADtBkdJHVgxXpa04OdvIJ3COeZjd6dwBB46RBiTTKTGk098OoZeD/eY716VzeGL92M85nOcAfpjmukmujJGlFMmo0HoaheshhB4/wAiOCPmDmvQUqIpdRoigiJGAGPp9s+34cYHzgRXPicRyYVpA53Y4I/EJwAYmDWi21x6nw0H04/lztOZOBwZgyO4GDFY3n+NZqnY/wAKscD+ETn8Q3S2B3X8jNcQ0ayx8ooWEFlARyBkSyOMbeSQQAJj3tb2nZR1yBPPqTMZntJnkiZkzgVB37YHB6ju7BhAHMAW+mASD1AAicRpQ6jwrO3qCSMsIUwRckKFa2DtA6ts5B945j4NcZwRu3EKu4MtxssAAS723XlTC7cg+xrQfshzl5IjBAI3SMEkTO4kkEnImREeK+HXG5ZjlTJ3thmDLg3DuyCCB7TiKnyM9+wX1YszX19ms2nsz0Ay5UFWJ2qZLtAY4r30/j1wYXVM5ABILjdx/DdG459rRq1/9MWRGyAFJBt7ySAykDdBZgokwREr2gnybwhSBK2mgjP7MWE7AB0FgZaWAiZKjgcSaOr/AIgvoSGNpiOzdBOATG07sSc+UP1xXZY+KFkq9t1YYO2LnuTCdN6ME/u+Iqiv6KFPlraeQBttO9oEkGV2feIxG1jESxb51Vm/dglbW5QwJ2srrkSoe2qoimF4a2IEkxV+txI2uo12n1SNaW5bdjI8snax7FCjQwkEqcfiP0rAeJ29S9tNLe0L3vKYhbpbyywyVYkLAlSWILck4HFdV3WlkBuWXYQFBC/tC+0mZt8k4tsmZNdg1d7T9K3Lljkxc67cscAW78Fe+Ldxqb3fSMvrvhDykDX0t2d0hLS7nJMwNzXGMKJ/COPrNXt/SjT6TzASI2HaOmdzqrfnmce1VXxP4levXWd1JCCE2K4VTIJYLcggGF9xjmq+1fa/92Su3aGIhVHYCSJJO5l5ySAZHFcuszr/AIub8/6WfxNpIudZNxTg8bokQQTMHHPeu3QfALMm7T3R7bbtm05GJwWHsVII9+1Ze9rLhdVc7tjD1bBgZjdtDZEf6g1ofCvii5ZDItxLKtBDFPOuDMbVDMqTuLEbuN0RgVrmYm7f1Z2vBPEGU272oRbDHY5FvCqT1R0qqYkTOO3atSvj1i2m2wr3go/6ChkUTGbp22hmZ6uxrLrZvXALhs3LncXdWQcDIKW7hS0h49KnsJyaEu3LywVa6SqwLjoxhhKfd2t6J07ubciTnBNdc6SND/xFeb027SgTJ3PqWEGIZbQRE+puxj6TxPrNTdH7y4ZExbCoBmQPugW/CRBvAyRVfb1F5iE2q56RAdWCFjtlmdHW3+IxCEkwBJFWV7SJcBN0q2SYZbl7aoIG4JeYpAYbTCfrzVtFVdS27DzHF0hsgF9UwAABEEvt/EZNzsOJqOmG2VthVVirHc6gB1VU/d22URCgAMWEzwTm2t6e2jAbiNpRSgZbazyf3IXexncImAIPOPa3bQCZWeiZuHnLHi5kZmRBJA7yKkVUMrj1OBEHavlC2NqhpVS6qCAsQonEHkV3pYjqUEmRLedIOzcpBKJB3FX9ROCOMCvcW+nDNtKR6mUB7hWGJDR2fLGMkQIz7G2nqE4JO4ZJggglskiQSeoyYgjikHPp7BRQAqx0mBIkjcVJGzqgwfmSADxXQ1l2WJUgYkgsY27TDNwuwt8iGnExU9NpyY2gmOWx2ECWJ5IJJBJyBEiDVpY8OP4iOIgdUR/Mf9AKuYVXWdKJ4lu3BJmJkxJMhc5yGPyqys+Hfx8HJHJJ757DHGcYnJnsRAvAA/1/PvUxW4lMH+//ABSNOkKrKJFPdQacioqVINQ1IVpAWp1V+J+P27JK+twBKDtPG49gTHbvJgZqju/EepeSgCoYhwmADPV5jnyyDtPtWN6zFjXzXLf8ORv5T2IH58cHIB98DIr58ni+rcT+2XGxJFtNMRAAJ/d3WPE/0Heu0eIX0x5t9iOncztbk4PBbaDxkdic81j7xY0uo0rJJMkcykiIkiV59hMtjma57hBUwwIhsyMTgncQTiVMmPxAfKgfxplI3am4O/761/UnVCROOOJNHmXHP71/URulNwxuncup7e3tzHFTe1Wty0WYgoT6gOvZJjaVQZI5ByBE5BmQWxcxhCdwIIdgDuGWzaEgMI4IAkZFVj6ookFysqoyUjIHSd8ggSDHBPaudtbqWbo824u4brgSw0+oQOlSSSFwGwFbGRUqrc323A+UfwRDpvChiQoZwpGN6nmSwE1wak3IDKqh1VVRndQ0wqRKLBQkrIZgIDdxNeC6rUni6ysf4hppBeQTt8yd2Py+Qrz83UAy+oiQyQTpF4G0pliYx2Gf61N0WdvwsIGNxrDyCZu2+ttggqD5o2qVKdKiAO1N9JnaL4IMLC3dTBxunat5lgkhZ4k/Oqi7qbgyty8cgk23sZjKnoEzPc8kGua3r3uK5B1Fy2nqBvqijJgHqAgkEmJ9u1N6o5bukDb2UKUDMguC2GXzNh6PvHbeQACcD6jiqjRadSxaybr7QACgRZPDEg42ywzGdw4xXXrLe20QbKKpkBjcuXOqMbFS55YYAHA3Ed1rj8M1l1TKW5JAQiepsquAeTuUQJxH1nCXHg+lSTu3Kd5ydre+HEiST3+vPFavwbTLZuIHiw9xJUiJZd0kggqZA7NkEQJBk5hBcclVGWMgzG/eeDu5BMGTHv2JrS6XSqyyVszIDJd+7KkgyH3WiF4JDFszihjTnwiCTtky0n9mtFiR1jqcGdyS35AH2rx8Q8LuOpPm3SyKUCm3bBcbWm2YSdrAqOcEzjbVcl5bbAeUmVBBtzfSJfBe0pUEkHDdv1HSur3kKqq5MwBuBaCWOAAeRzHcg8zXWiwt6XpEMSTugCyikAkIAARC9DAxgSfep2NK4IgEAHeIFnMHkHyv4QRGCP0NVi3ng7rRVRDAi3fZYYbRwMDBbtNc51O7Khz7hVunkBZwPeOQJPeMUqxfN4e+AHZMCCFttALLx90vAVMjIOa9G07BfW2JMyV6gAAwknIWMA7YOe9ZazcKrBUM3UNxCsYj1dV2QwJCyAeCflXb5CM0hFBY8C3bJggKR/7ZjO4A4Pf5zT6ItQ9sMNzoDnG5SVwwBl2MZYk9UEkkZiuy3rdOJ36iyfdRcTGBIZt0tzMGBkY4qpsW7jR+8yBkW7kfeDIxsHKg4jn5VFNKx2lzczs9T7AQ6BiTu1EEGG5HYcVqo01vxWxgC9a+QDpwMYg8V7prbbcXEP0dT/kayN3TLcO07SSd5Xcl7Dy2VFt+npj6x8q5W+GbLCfJtmeqfKufiYwZFkZEjjnin1v8I3woArD2NAUhRCgQAFI6cxjzCWUdJjoPpHFW2l172wJYuoAkHOIJJnleMds8GrnSRpZpUkMgH3AP9KlFbZRqMipEVGaipnNRvTtMeqDH1gx/pUttMVUZgWFhgMSZByROW9uSu35+rmGrl1OnXdld5/mi4SCxJADttU7WcnaRkqRHbRa3woMSVgEmSDIBzJgj0mQCcEGMjvVff00GGxM8jng4PDf9yoj1Ty3luq4XScFjwwMscGNsEE7YJQdYxP0APpetA4O4ZbI8xTubcuYDEFTtGDIBHc46LlhT6okDAPTHeQRx6WEiQAGgcV5NZjvk5AJIPJOASc+YSZzO0+2WYPC5cIAG64syYN50PCyCpEyELIIBk4ztmvFNKDBc3SW3FZKDqIAXLqDzumJzgR37GG2WgDBx6QdxMglZIwOBJHWBhSDFrUrGeqdyghCwBWFO2N8AjCnBbKsTtqRXNsQSF8zcI6d7tcAEAhhbC7Pxcns0Tg15G4hBK2yRGS2/UwoBPp3tbxkGXHKmKsF0ygKGVYEQCsJ1eXMWzCAyS4aSTtGBuivQsGO7aWiIb1wg2mDKgEbSgwffmc2IrrenVTC6dNwdSHutbVQZUsoW2GX8UTAJBPcRXo9m9ClWs2yZAKW1IUq52l3dsCCRu2ZhcV1vMmRJViQvcNvdoECQTEgKMkAGuXVMfUCoIDAMZuvtCC4StoNA9KksXad0MsDEiuO74eT1N5t2FUjdesEDoO3pZVVYbdkRAFePhwRw1y2AVYgedeJcoowEthzO4hmeQVVcCTtIrs13h5bplnYls3Tu8sKzfeeUBstqsho2ndGCMx2taG3AIULtCyCYHlqiMFGAQnIwRBPFSIqdRoVBSDuZzbRmfqZvvFUqWiACVEqIXqJiq2xpLaIPMu6hF2hgUGy1O0MRvQFi0Ceo/wDatPc0+57TA8aiyRJJGGuM55P1yeR+lB8U6e5aS/ZQ29irHVJcW26hAmCACFntH50zInSl1Gl++GzzmBNwgXgoYhbTuxxkKQp9QB+Va+3bBto57KYZujKcqr+oSF5XB3Yri+ENE2o1V67cKMFRkBQHYGvSrESTwisJ/mq20GnizbAnoVN3TkQ6K0yciUuyMZDcQavyc7+PPWeGQxKgEjeNyyLgIdFXbcUKbwE5B9zknFeChL65yhIhrj3bmSycLvMFTuHUwJAJKjE29y2SxwW2+Ydu0yOtH45tgkcyZgHEVxeQC7QYYF1QqWQkbjsIiC0BtkHdkQYwasUaTR7V2pduOtsxuF38Ftu8yZUsO3CY5pPZlsuXhuYR5bzNw2t5SmeDhvSxjvHW1pwZPWIx5iiQAzPl1w0gOSCBOwScifETO0hlYBbbKZPSXVbYMSV5nB/wnGbB46a1cEDc2Nk5YwVYSArG4CN20yNuGB5IqKaMNEklcHldq9O9jsYlPx7Y3KBMBa6gy4LRtYCYBAgnYGAGDA2t1RG4mOBU1MwQAT1E8MQx5BhYI3gmIiGmeBUhXD5Sn1W7IOA0jyyNwLNCsI2jevcqNpnvLt7M/dZ6j0okR6idqd8mB22wZFdRsCcHA3ZB6kBhZ6o3CFEkwWlpnt6NpxHVmCcGTkZWN7HdAQrMHpYCqI+coEDf3A6LqgxIhty4ntE7civQXAZ6T9IHsABjgfhPY5wTipqiqOBAJkxzmQZ95nO7t9DTs22IAVcGBgSB7Z9IgD3OWHtVHmTPqyOQIUjgg4jmIMEmCTnINe1rSljtCxggmTiYkmfVIBEHP9COyx4bGWOcRByPlu7CfaO/Mme5EAEAAD2FWJTAgRTmkDRNaZImigGiaKm1E0qKIDQRPz/ypEU6DnfQofcf4SV/yxXg/hZg7Wj/ABCe0Z2xPA7e/uasIxRUi1SXvDHAICzwJUgkAEfxCeApxOQfeuZVIxt2nHTkQqgZgiTCkiOMTI76QVG5ZVhDAEfPt9Pap8rWeRAANscECJxiAIge0c8KcZoI/r7wTn+IbcjE5kSD/KKs38HXszd+evnHqPV3PfuaSeGERlSAZjqWTieCfY/rUhVbt9LA+mQAZMBS2IBLQGCyZyRPVg1AaeZXcQvVC7l9RslA2NszuBnPBmDNWX/prcdLd5JMmO+UOYmPaTQvh7zOOx9bmYZm7LIEt/SkWuNrYJwpKzuEKSpG8niQDG8jnhqmV3QCP/iCGMjdPYhVXdPc5B459k8JuD/qW+3NtnOCDy135e3evZfB1iHZnHG3CLERBVAJx7zViVzeGoWZSMqm7IiDcbpbbHZOsYxkdwRWf+0XTIRLKCxtttYiYKSxIPbBP6DnFabwnQNZN1enyzcZ7QAjYr9TLjsLheBHBGT2pPtAJ8o5EbHD8yVJUY/OJ+VTfGdS+z5R+zMwEBn4AIgBExH1LV2eK2hburC7xeLqyBQxUhS7XFUnq9GV5JgjJIbw+AmP7OwYgsrwSBAM27ef6c1cv4fuvpeLehLiBIEA3ChLTzMIB9PbM2fmGarAQykqRx29Mzx0np3FFTucHnmpss8ZE8Y5wS3JH/T5jMmec21zQIxkqN0yWEqZ4kkZOByagPDVHBOMgEK0cHuJ7Dv2qxqqgAYwBHcASsLv43ZjdnGQODRcQcNiCYyrbSwUscGCswvBHc5q0HhQxLTER0jsyt/ms/m3uaaeGAZLOTAHIUYjPSBmQDJ71IVX22UYJMZELuaAQYMDtAI3GfSJ70NqQuDz9VBJETtIO4mN547L7VZjw+3ORP1LMOAOCY4EV7W7Sr6VC/QAf5VYVWWbbPB2QOxyoGCO43RDMIA4jPNe6+FmZZzJgHaInBHJJbgx+lWApTSJXla0igzEn+IyTMzyeK9QaKdUFFKmKIIopmomgRGaIpRRUV6EUpoJoNVBFFOaVAxQcUgac0AKAKKZNBEigCmWpUBFEUTQTQBoiimaCPFYf7RLavtUqWZULA46AzMCSCMzsC4iCRW5rAfaC4FxtzhR+zooBMby966do+Y2K3+9Y78Ndf2YwLN1du0g2mIkH12+ZA77Zj51sorDfZk8reO7dK6Yk8QwF0FT9BtE1uSa1niZ4nRFKaVVUqAKjUqCO2nSpigdKKAaKAIpUyaBQBFKpGoiglUWNANImilNKRTNRioPWiiKQFVEt1KgCmaBCgGinFA6RopTQFOgCigdRmmzVEZoJGkRRRQI1hfjkF7lxBtIW3YZud0XGvqCCDtiVjIPqxmt0axPxXbU37xZgJt6MAEgb9t6+WXPOCJrHfg8vsxkKykKCbVi50ggw7XAu4kmTCfICYrdR/fFYH7NCm47WDAabTKYMwyvcLA/wmX4+Vb6K1z4mJUCkKdVSFOKAKDQKpCkKJoAGmxpUTQApgVGiaB7qiadOKilH9/3xUalFRoCKUUGlQe1KKZoqoQpk0qZFAUTSIoFBIGoz9aIooAminupAUA1RVanToIzSpkURQI1hPjW0ty+6uqsqWbF0TuyWvXUgCY7LmJia3dYT46cpeZhaa4Hs2UlfwFL9xpbtmQOe5rPXg8/svXaXWE/cWbm5QZ62uYJLGY2doGa35FYH7MSSWY2yg/Z7CCfxG2zkuuBIPmTPzNb351efEw6KdFVUac/6U4mgCgiDTJoFSiiog0waDSoA0CmBRQI0A0RQBUCFDCiKRFAppbqRo/vtUHRSNBpVpADUpqM0RQFFE0qCVRJpxTAoFUqjUgaAmlFSqNAiKJpCpUETWK+J0DaxiR6LGlf9Na4j57lL499tbUmsH8a6MvqjDMm2zp2JQkEr+03UOQe2/dweKz14PH7MrIW44AA3aezcJHcm/fH+W0fIKK+hEV8++zKxsu3OombNm5nMC691oBnAGJ9yTMTX0ICnPhgminFE1oE0GlFG6ilNFEUVAU4oo3VQNSmgGmaBUU6RoIkUyKYqJqCLGozUooqD2mlFFANaQLTJpUyKApTRRQE0qkKVAAUxQaBQOg0qJoI1KkTSmgIrEfGiO2pUI2xvIDlgJJVNSoIg9JgurZH4K2xNYr7QbnltYuSVBF60SsEn0XlWCD0k2YJAxI/PHfiuX7LrJHnljJ26f6AP5twAfLqB+rGt+DWG+y5F8q+wMneiQTkC2mO2B1mPkK3M0zzDAWp1GgGrRMCilTNaCFAoinUCIoAp0fr/WqFFEU6dBGmaIpUCNNqYFKoI0sU2qM0HtSimaVVDoNFOKBRUZqYFFBGaVTiltoEBTWgCgCgdIinSNAqJoIpxQRFZH4t8NF3VWCw3KFgL8zdAcgccMo+hNbDbXhe0SsyuwkpO05xIzWO+frIubGS+CPDRauakCeUMGJG5rnsO20itgq1C1pEQsVUAsZY92Oef1P6mvVh/f1pzzMi7tR2UDFSIo2VUE0bh+dEUoxWhKgGoxUhQOil3pxQKKN1BFC0Q6jFSakKKKRqRFKoIGlFDVD8/wClB//Z"/>
          <p:cNvSpPr>
            <a:spLocks noChangeAspect="1" noChangeArrowheads="1"/>
          </p:cNvSpPr>
          <p:nvPr/>
        </p:nvSpPr>
        <p:spPr bwMode="auto">
          <a:xfrm>
            <a:off x="155575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86" name="AutoShape 14" descr="data:image/jpeg;base64,/9j/4AAQSkZJRgABAQAAAQABAAD/2wCEAAkGBhQSERQUExQVFBUWGBQUFxQWFxcUFxUXFBQYFxYXFxcYGyYeGBkkGRUUHy8gIycpLSwsFx4xNTAqNSYrLCkBCQoKDgwOFA8PFikcHBgqKSkpKSkpKSkpKSkpKSkpKSkpKSkpKSkpLCkpKSk1KSksKSksKSkpLCkpKSksKSkpKf/AABEIAL4BCQMBIgACEQEDEQH/xAAbAAACAwEBAQAAAAAAAAAAAAAAAQIFBgQDB//EAD4QAAIBAwMCBAMFBgQFBQAAAAECEQADIQQSMSJBBRMyUQZhcQcjQoGRFDNSYqHwcrHB8RYkQ9HhFTSCg5L/xAAXAQEBAQEAAAAAAAAAAAAAAAAAAQID/8QAHhEBAQEBAQEBAQADAAAAAAAAABEBAjESIVETQXH/2gAMAwEAAhEDEQA/APsRNKaZpCqyc0GgGg0AKJqK0yaBzTFRoiglSaihhQLdQKDXle1KqyqzAFztUH8R9h880HocUbqDFVXjjG35N7cVS1cDXYxKMjW9zfyozq5/lVqC3oJrz4quvePWlLAk7kZkZArMwjuQJgEQwPsQam7BaBqC/wDf/iuDReL27xhCTAlpBG3MCZgycx/hPtUvFfEhYsvdx0gQCdoLswVFJ7AuyifnVqujR65LqB7bBlaYYcGCQf6g16lq5PCdCLNlLamQo9WRuLEszROJZmP5176jUKil3ZVVQSWYhVA9yWwPzoj03UTXF4Vq3uIzOmwb3CSCpe2GIRypysjsc98TFdlFMGgVE06BzSJp1E0BNSBqE0TQTNANINRQPdQaQNE0AajFSNKf7moJHNRdgMnAFS3VTfEVtibY/BJkZMnvu+QSTmO+QQDTdmGC98U2QxUb3icooIxyJJGR7V53fjPToJuM1sAgdSgwT7hCxGPequ7pZCjmIMEyIG4cB1bMKTkxJPepXNyhQqvG5YgwIWFjN8GZJnGJOJ45/WtRd6H4l01793qLTfLeFP6NB/pVn/vWFv6dSwJRDG1QWtqpksQQrMLUyDGLrTIGe8NIWttNt2tqSPS0qc/wMoUttIgfen3in+T+ny3gNMVmrHxK6nawFyBOFZLg6tslIk//AIUD3HNd+l+KLD/jC++/pAkxBeSkz23TW86zWYtpqU15owORBB7jIP0PemzVpDJrl8Q8Ot3lC3FkKVdSCQyOvpZWEFWGcj3rpJ/v++aU1FZ8+MPp9Ra091vOW5uKXSu112gHY+0bbjGWIIC+gggzNdXxVrvJ0l9v5Lg/Mo0D82gfn+dVPx9ZKpavqJ8m4twx3UHrHfGw3P6/n6fFGrW5+y2yw23bltiTgbU++P5HyYj+f6Vm+4rr0uoOl01i20vc2IsFoyqKGJYyR2HcksPmRjfHrF4u+64gNxgSQHBEXdywdzcA7eB04+mn+K08xFe0wLJuUqTskEqZBIgMCowYkNyCKwmq89jsguxmYZWMK4BEo8LJPqnscd6z3vM/WZ1fxodNev6Zjf3W2DAKyhGVYEYB3kiDLTmNzY7VbfFH/OeHO1uQdvmASBDITIPAwwI/KaxduzdujbduW7QmCty5sgzEldp556ZH07a/T/E+i0lkWjfDQDuKSTLSxICzB6jjt+VMk/PDLf1f/D3iQv6a1cU4Kj5QY4+UcflVV4fdGp194uodNOVS1uWRbYLudlzG4i5bG6Dhekgc8HwB4go0+pKmbSXX8t/Thh5hG05wzn/xVh8B2P8AlzdI6rzPdP8A9rb4442m2DnlPrW82xWnJNANKnWgp/v/AHpzSj2k/wBar9T49p0YKbyFzgIh8y4fkLaSx/SgsC1L/es/d+JiZFtNpzHmZb2nyUJYZP42Tg8c1W6vUG6PvLhKMRG6Nrb8gBFi3MCB+/OeJqXFaLUePWUnrDwRITrgkxlh0rkj1Ec1QX/ju4xI0+mY9g14hAcwCqAywmeDmDULVtQRiH7bpBB3b4VQvmBDCgFRbWDxmvXaFBEqs8zC46o3BTAIMkF2YntOaxu6setnx7Ux1i2DknahAhQJ2lrksBxkD3rr0/j93Aa2DMcbkMwCYncD6gIxNcYtoRLBvoRkgbpkCADtBkdJHVgxXpa04OdvIJ3COeZjd6dwBB46RBiTTKTGk098OoZeD/eY716VzeGL92M85nOcAfpjmukmujJGlFMmo0HoaheshhB4/wAiOCPmDmvQUqIpdRoigiJGAGPp9s+34cYHzgRXPicRyYVpA53Y4I/EJwAYmDWi21x6nw0H04/lztOZOBwZgyO4GDFY3n+NZqnY/wAKscD+ETn8Q3S2B3X8jNcQ0ayx8ooWEFlARyBkSyOMbeSQQAJj3tb2nZR1yBPPqTMZntJnkiZkzgVB37YHB6ju7BhAHMAW+mASD1AAicRpQ6jwrO3qCSMsIUwRckKFa2DtA6ts5B945j4NcZwRu3EKu4MtxssAAS723XlTC7cg+xrQfshzl5IjBAI3SMEkTO4kkEnImREeK+HXG5ZjlTJ3thmDLg3DuyCCB7TiKnyM9+wX1YszX19ms2nsz0Ay5UFWJ2qZLtAY4r30/j1wYXVM5ABILjdx/DdG459rRq1/9MWRGyAFJBt7ySAykDdBZgokwREr2gnybwhSBK2mgjP7MWE7AB0FgZaWAiZKjgcSaOr/AIgvoSGNpiOzdBOATG07sSc+UP1xXZY+KFkq9t1YYO2LnuTCdN6ME/u+Iqiv6KFPlraeQBttO9oEkGV2feIxG1jESxb51Vm/dglbW5QwJ2srrkSoe2qoimF4a2IEkxV+txI2uo12n1SNaW5bdjI8snax7FCjQwkEqcfiP0rAeJ29S9tNLe0L3vKYhbpbyywyVYkLAlSWILck4HFdV3WlkBuWXYQFBC/tC+0mZt8k4tsmZNdg1d7T9K3Lljkxc67cscAW78Fe+Ldxqb3fSMvrvhDykDX0t2d0hLS7nJMwNzXGMKJ/COPrNXt/SjT6TzASI2HaOmdzqrfnmce1VXxP4levXWd1JCCE2K4VTIJYLcggGF9xjmq+1fa/92Su3aGIhVHYCSJJO5l5ySAZHFcuszr/AIub8/6WfxNpIudZNxTg8bokQQTMHHPeu3QfALMm7T3R7bbtm05GJwWHsVII9+1Ze9rLhdVc7tjD1bBgZjdtDZEf6g1ofCvii5ZDItxLKtBDFPOuDMbVDMqTuLEbuN0RgVrmYm7f1Z2vBPEGU272oRbDHY5FvCqT1R0qqYkTOO3atSvj1i2m2wr3go/6ChkUTGbp22hmZ6uxrLrZvXALhs3LncXdWQcDIKW7hS0h49KnsJyaEu3LywVa6SqwLjoxhhKfd2t6J07ubciTnBNdc6SND/xFeb027SgTJ3PqWEGIZbQRE+puxj6TxPrNTdH7y4ZExbCoBmQPugW/CRBvAyRVfb1F5iE2q56RAdWCFjtlmdHW3+IxCEkwBJFWV7SJcBN0q2SYZbl7aoIG4JeYpAYbTCfrzVtFVdS27DzHF0hsgF9UwAABEEvt/EZNzsOJqOmG2VthVVirHc6gB1VU/d22URCgAMWEzwTm2t6e2jAbiNpRSgZbazyf3IXexncImAIPOPa3bQCZWeiZuHnLHi5kZmRBJA7yKkVUMrj1OBEHavlC2NqhpVS6qCAsQonEHkV3pYjqUEmRLedIOzcpBKJB3FX9ROCOMCvcW+nDNtKR6mUB7hWGJDR2fLGMkQIz7G2nqE4JO4ZJggglskiQSeoyYgjikHPp7BRQAqx0mBIkjcVJGzqgwfmSADxXQ1l2WJUgYkgsY27TDNwuwt8iGnExU9NpyY2gmOWx2ECWJ5IJJBJyBEiDVpY8OP4iOIgdUR/Mf9AKuYVXWdKJ4lu3BJmJkxJMhc5yGPyqys+Hfx8HJHJJ757DHGcYnJnsRAvAA/1/PvUxW4lMH+//ABSNOkKrKJFPdQacioqVINQ1IVpAWp1V+J+P27JK+twBKDtPG49gTHbvJgZqju/EepeSgCoYhwmADPV5jnyyDtPtWN6zFjXzXLf8ORv5T2IH58cHIB98DIr58ni+rcT+2XGxJFtNMRAAJ/d3WPE/0Heu0eIX0x5t9iOncztbk4PBbaDxkdic81j7xY0uo0rJJMkcykiIkiV59hMtjma57hBUwwIhsyMTgncQTiVMmPxAfKgfxplI3am4O/761/UnVCROOOJNHmXHP71/URulNwxuncup7e3tzHFTe1Wty0WYgoT6gOvZJjaVQZI5ByBE5BmQWxcxhCdwIIdgDuGWzaEgMI4IAkZFVj6ookFysqoyUjIHSd8ggSDHBPaudtbqWbo824u4brgSw0+oQOlSSSFwGwFbGRUqrc323A+UfwRDpvChiQoZwpGN6nmSwE1wak3IDKqh1VVRndQ0wqRKLBQkrIZgIDdxNeC6rUni6ysf4hppBeQTt8yd2Py+Qrz83UAy+oiQyQTpF4G0pliYx2Gf61N0WdvwsIGNxrDyCZu2+ttggqD5o2qVKdKiAO1N9JnaL4IMLC3dTBxunat5lgkhZ4k/Oqi7qbgyty8cgk23sZjKnoEzPc8kGua3r3uK5B1Fy2nqBvqijJgHqAgkEmJ9u1N6o5bukDb2UKUDMguC2GXzNh6PvHbeQACcD6jiqjRadSxaybr7QACgRZPDEg42ywzGdw4xXXrLe20QbKKpkBjcuXOqMbFS55YYAHA3Ed1rj8M1l1TKW5JAQiepsquAeTuUQJxH1nCXHg+lSTu3Kd5ydre+HEiST3+vPFavwbTLZuIHiw9xJUiJZd0kggqZA7NkEQJBk5hBcclVGWMgzG/eeDu5BMGTHv2JrS6XSqyyVszIDJd+7KkgyH3WiF4JDFszihjTnwiCTtky0n9mtFiR1jqcGdyS35AH2rx8Q8LuOpPm3SyKUCm3bBcbWm2YSdrAqOcEzjbVcl5bbAeUmVBBtzfSJfBe0pUEkHDdv1HSur3kKqq5MwBuBaCWOAAeRzHcg8zXWiwt6XpEMSTugCyikAkIAARC9DAxgSfep2NK4IgEAHeIFnMHkHyv4QRGCP0NVi3ng7rRVRDAi3fZYYbRwMDBbtNc51O7Khz7hVunkBZwPeOQJPeMUqxfN4e+AHZMCCFttALLx90vAVMjIOa9G07BfW2JMyV6gAAwknIWMA7YOe9ZazcKrBUM3UNxCsYj1dV2QwJCyAeCflXb5CM0hFBY8C3bJggKR/7ZjO4A4Pf5zT6ItQ9sMNzoDnG5SVwwBl2MZYk9UEkkZiuy3rdOJ36iyfdRcTGBIZt0tzMGBkY4qpsW7jR+8yBkW7kfeDIxsHKg4jn5VFNKx2lzczs9T7AQ6BiTu1EEGG5HYcVqo01vxWxgC9a+QDpwMYg8V7prbbcXEP0dT/kayN3TLcO07SSd5Xcl7Dy2VFt+npj6x8q5W+GbLCfJtmeqfKufiYwZFkZEjjnin1v8I3woArD2NAUhRCgQAFI6cxjzCWUdJjoPpHFW2l172wJYuoAkHOIJJnleMds8GrnSRpZpUkMgH3AP9KlFbZRqMipEVGaipnNRvTtMeqDH1gx/pUttMVUZgWFhgMSZByROW9uSu35+rmGrl1OnXdld5/mi4SCxJADttU7WcnaRkqRHbRa3woMSVgEmSDIBzJgj0mQCcEGMjvVff00GGxM8jng4PDf9yoj1Ty3luq4XScFjwwMscGNsEE7YJQdYxP0APpetA4O4ZbI8xTubcuYDEFTtGDIBHc46LlhT6okDAPTHeQRx6WEiQAGgcV5NZjvk5AJIPJOASc+YSZzO0+2WYPC5cIAG64syYN50PCyCpEyELIIBk4ztmvFNKDBc3SW3FZKDqIAXLqDzumJzgR37GG2WgDBx6QdxMglZIwOBJHWBhSDFrUrGeqdyghCwBWFO2N8AjCnBbKsTtqRXNsQSF8zcI6d7tcAEAhhbC7Pxcns0Tg15G4hBK2yRGS2/UwoBPp3tbxkGXHKmKsF0ygKGVYEQCsJ1eXMWzCAyS4aSTtGBuivQsGO7aWiIb1wg2mDKgEbSgwffmc2IrrenVTC6dNwdSHutbVQZUsoW2GX8UTAJBPcRXo9m9ClWs2yZAKW1IUq52l3dsCCRu2ZhcV1vMmRJViQvcNvdoECQTEgKMkAGuXVMfUCoIDAMZuvtCC4StoNA9KksXad0MsDEiuO74eT1N5t2FUjdesEDoO3pZVVYbdkRAFePhwRw1y2AVYgedeJcoowEthzO4hmeQVVcCTtIrs13h5bplnYls3Tu8sKzfeeUBstqsho2ndGCMx2taG3AIULtCyCYHlqiMFGAQnIwRBPFSIqdRoVBSDuZzbRmfqZvvFUqWiACVEqIXqJiq2xpLaIPMu6hF2hgUGy1O0MRvQFi0Ceo/wDatPc0+57TA8aiyRJJGGuM55P1yeR+lB8U6e5aS/ZQ29irHVJcW26hAmCACFntH50zInSl1Gl++GzzmBNwgXgoYhbTuxxkKQp9QB+Va+3bBto57KYZujKcqr+oSF5XB3Yri+ENE2o1V67cKMFRkBQHYGvSrESTwisJ/mq20GnizbAnoVN3TkQ6K0yciUuyMZDcQavyc7+PPWeGQxKgEjeNyyLgIdFXbcUKbwE5B9zknFeChL65yhIhrj3bmSycLvMFTuHUwJAJKjE29y2SxwW2+Ydu0yOtH45tgkcyZgHEVxeQC7QYYF1QqWQkbjsIiC0BtkHdkQYwasUaTR7V2pduOtsxuF38Ftu8yZUsO3CY5pPZlsuXhuYR5bzNw2t5SmeDhvSxjvHW1pwZPWIx5iiQAzPl1w0gOSCBOwScifETO0hlYBbbKZPSXVbYMSV5nB/wnGbB46a1cEDc2Nk5YwVYSArG4CN20yNuGB5IqKaMNEklcHldq9O9jsYlPx7Y3KBMBa6gy4LRtYCYBAgnYGAGDA2t1RG4mOBU1MwQAT1E8MQx5BhYI3gmIiGmeBUhXD5Sn1W7IOA0jyyNwLNCsI2jevcqNpnvLt7M/dZ6j0okR6idqd8mB22wZFdRsCcHA3ZB6kBhZ6o3CFEkwWlpnt6NpxHVmCcGTkZWN7HdAQrMHpYCqI+coEDf3A6LqgxIhty4ntE7civQXAZ6T9IHsABjgfhPY5wTipqiqOBAJkxzmQZ95nO7t9DTs22IAVcGBgSB7Z9IgD3OWHtVHmTPqyOQIUjgg4jmIMEmCTnINe1rSljtCxggmTiYkmfVIBEHP9COyx4bGWOcRByPlu7CfaO/Mme5EAEAAD2FWJTAgRTmkDRNaZImigGiaKm1E0qKIDQRPz/ypEU6DnfQofcf4SV/yxXg/hZg7Wj/ABCe0Z2xPA7e/uasIxRUi1SXvDHAICzwJUgkAEfxCeApxOQfeuZVIxt2nHTkQqgZgiTCkiOMTI76QVG5ZVhDAEfPt9Pap8rWeRAANscECJxiAIge0c8KcZoI/r7wTn+IbcjE5kSD/KKs38HXszd+evnHqPV3PfuaSeGERlSAZjqWTieCfY/rUhVbt9LA+mQAZMBS2IBLQGCyZyRPVg1AaeZXcQvVC7l9RslA2NszuBnPBmDNWX/prcdLd5JMmO+UOYmPaTQvh7zOOx9bmYZm7LIEt/SkWuNrYJwpKzuEKSpG8niQDG8jnhqmV3QCP/iCGMjdPYhVXdPc5B459k8JuD/qW+3NtnOCDy135e3evZfB1iHZnHG3CLERBVAJx7zViVzeGoWZSMqm7IiDcbpbbHZOsYxkdwRWf+0XTIRLKCxtttYiYKSxIPbBP6DnFabwnQNZN1enyzcZ7QAjYr9TLjsLheBHBGT2pPtAJ8o5EbHD8yVJUY/OJ+VTfGdS+z5R+zMwEBn4AIgBExH1LV2eK2hburC7xeLqyBQxUhS7XFUnq9GV5JgjJIbw+AmP7OwYgsrwSBAM27ef6c1cv4fuvpeLehLiBIEA3ChLTzMIB9PbM2fmGarAQykqRx29Mzx0np3FFTucHnmpss8ZE8Y5wS3JH/T5jMmec21zQIxkqN0yWEqZ4kkZOByagPDVHBOMgEK0cHuJ7Dv2qxqqgAYwBHcASsLv43ZjdnGQODRcQcNiCYyrbSwUscGCswvBHc5q0HhQxLTER0jsyt/ms/m3uaaeGAZLOTAHIUYjPSBmQDJ71IVX22UYJMZELuaAQYMDtAI3GfSJ70NqQuDz9VBJETtIO4mN547L7VZjw+3ORP1LMOAOCY4EV7W7Sr6VC/QAf5VYVWWbbPB2QOxyoGCO43RDMIA4jPNe6+FmZZzJgHaInBHJJbgx+lWApTSJXla0igzEn+IyTMzyeK9QaKdUFFKmKIIopmomgRGaIpRRUV6EUpoJoNVBFFOaVAxQcUgac0AKAKKZNBEigCmWpUBFEUTQTQBoiimaCPFYf7RLavtUqWZULA46AzMCSCMzsC4iCRW5rAfaC4FxtzhR+zooBMby966do+Y2K3+9Y78Ndf2YwLN1du0g2mIkH12+ZA77Zj51sorDfZk8reO7dK6Yk8QwF0FT9BtE1uSa1niZ4nRFKaVVUqAKjUqCO2nSpigdKKAaKAIpUyaBQBFKpGoiglUWNANImilNKRTNRioPWiiKQFVEt1KgCmaBCgGinFA6RopTQFOgCigdRmmzVEZoJGkRRRQI1hfjkF7lxBtIW3YZud0XGvqCCDtiVjIPqxmt0axPxXbU37xZgJt6MAEgb9t6+WXPOCJrHfg8vsxkKykKCbVi50ggw7XAu4kmTCfICYrdR/fFYH7NCm47WDAabTKYMwyvcLA/wmX4+Vb6K1z4mJUCkKdVSFOKAKDQKpCkKJoAGmxpUTQApgVGiaB7qiadOKilH9/3xUalFRoCKUUGlQe1KKZoqoQpk0qZFAUTSIoFBIGoz9aIooAminupAUA1RVanToIzSpkURQI1hPjW0ty+6uqsqWbF0TuyWvXUgCY7LmJia3dYT46cpeZhaa4Hs2UlfwFL9xpbtmQOe5rPXg8/svXaXWE/cWbm5QZ62uYJLGY2doGa35FYH7MSSWY2yg/Z7CCfxG2zkuuBIPmTPzNb351efEw6KdFVUac/6U4mgCgiDTJoFSiiog0waDSoA0CmBRQI0A0RQBUCFDCiKRFAppbqRo/vtUHRSNBpVpADUpqM0RQFFE0qCVRJpxTAoFUqjUgaAmlFSqNAiKJpCpUETWK+J0DaxiR6LGlf9Na4j57lL499tbUmsH8a6MvqjDMm2zp2JQkEr+03UOQe2/dweKz14PH7MrIW44AA3aezcJHcm/fH+W0fIKK+hEV8++zKxsu3OombNm5nMC691oBnAGJ9yTMTX0ICnPhgminFE1oE0GlFG6ilNFEUVAU4oo3VQNSmgGmaBUU6RoIkUyKYqJqCLGozUooqD2mlFFANaQLTJpUyKApTRRQE0qkKVAAUxQaBQOg0qJoI1KkTSmgIrEfGiO2pUI2xvIDlgJJVNSoIg9JgurZH4K2xNYr7QbnltYuSVBF60SsEn0XlWCD0k2YJAxI/PHfiuX7LrJHnljJ26f6AP5twAfLqB+rGt+DWG+y5F8q+wMneiQTkC2mO2B1mPkK3M0zzDAWp1GgGrRMCilTNaCFAoinUCIoAp0fr/WqFFEU6dBGmaIpUCNNqYFKoI0sU2qM0HtSimaVVDoNFOKBRUZqYFFBGaVTiltoEBTWgCgCgdIinSNAqJoIpxQRFZH4t8NF3VWCw3KFgL8zdAcgccMo+hNbDbXhe0SsyuwkpO05xIzWO+frIubGS+CPDRauakCeUMGJG5rnsO20itgq1C1pEQsVUAsZY92Oef1P6mvVh/f1pzzMi7tR2UDFSIo2VUE0bh+dEUoxWhKgGoxUhQOil3pxQKKN1BFC0Q6jFSakKKKRqRFKoIGlFDVD8/wClB//Z"/>
          <p:cNvSpPr>
            <a:spLocks noChangeAspect="1" noChangeArrowheads="1"/>
          </p:cNvSpPr>
          <p:nvPr/>
        </p:nvSpPr>
        <p:spPr bwMode="auto">
          <a:xfrm>
            <a:off x="155575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88" name="AutoShape 16" descr="data:image/jpeg;base64,/9j/4AAQSkZJRgABAQAAAQABAAD/2wCEAAkGBhQRERUUExQTFRUVGBUYGBgWFRUXGhUVFhYYFxQXFRYXHCYeFxojGhQUHy8gIycpLC0sFR4xNTAqNSYrLCkBCQoKDgwOGg8PGi0kHCUsKSwsLCktKS0pLCosLCwsKSkpKSwpLCksKSwpKSkpKSwuKSkpKSkpLCkpLCwpLCwsKf/AABEIAJAAwAMBIgACEQEDEQH/xAAbAAADAQEBAQEAAAAAAAAAAAADBAUGAgEAB//EADwQAAIBAgQEBAQEBAYBBQAAAAECEQADBBIhMQVBUWETInGBBjJCkaGxwfAUI2LRFTNScpLhwgckY5Oy/8QAGQEAAwEBAQAAAAAAAAAAAAAAAgMEAQAF/8QAKREAAgICAgEDBAEFAAAAAAAAAAECEQMhEjFBEyJxBDJRYdEUQoGhsf/aAAwDAQACEQMRAD8Ax2GtxvTav0pawZqlhCAflU/7q8eb8sk4Nj/CkUkS2Q+525wOWtanBOJC+W42hEEmN5ABgzoNqz+HZCsKD/UQ0AAc43O4iqlk2F1bO+nlJgCRvIG++5ryc75PZ0taK2ZycptuFOhJuR+DzHtS922A3miZk9+4J6gb0qOJjcNiCDGihEQf/UAQPeiXLsxp1EMG16EliSwqWbpE3R5irwG0ciNdhPLqBQsLhiWL5HcAiAh1zjUkHt0NfW7OZs0wsxPp70/h8QUJCIBMyxJBMayB9pNNx5VFDEz17RYobniKrNBz3AwiJjIgAA0+9eoqJLEKJLBdBL5dzmIkKo56dOdeoAZPkJSMoALZp1bVjqRm/Cl8XhmRM5XO2yLBYIokkjWJnLPsOtMWRydhJmZx4LXQussdC2syfmPbnHQVIxp82gIH09xyb3rTYTAtma7dWdBlkwScpzT2g9tah4qXbUrLs2oEaDb26DSvQwzS0Mj2TQhM9tT+VfWnytVvE8CcWg0qtvXVjlLQYzkazJ27VNbBCQFJb2gT251SskWEzu1alhReI2SgFO4HhdwwcsetOcU4M7qPlFTvIuQajog4WHEETSuP4fGo2q9h/hphr4oX0Fd/4Wnytc+wFb6yi9Mx3Rk1tRQ8gNa48Kwy7kn1NBbE4ZPlRftNOX1H4TAWuyBdwZIEAn0FNYPhNwoRlPvTl/jcfKo/KgW+O3CYkCijPI1pGpL8g/4Bk+aBTVtJESKSxWOZ113BoNlZPza9J/Wlc5rtjFkVHiuBtXhcn9865UitVgMNNtGcLbdoWSPK6/TmUTr0Ye9bOaguUju9IQ4TaiMsM55LLN2yiIHedqrvgwv+bcVDMwoztqIIJkKNaWFtQzZVYMPnBDBwMxAAUfSQBqJ7mjeEl1NWCMIg7j0bt3FeZln7uQri2BDWUMW1vMerXcvroqjT1pvBOXUsshZyyWMA+9KJwltlVyT9QGYR1kCAKeWAplvKoEdx19SR0pOXa/IqUSzg8GblsZViB5liYHUHmTStzGrma2VzaaksfbQb0PB4lwBq1sEQAYZ2B5Iun3MAe1M43DK1stagENDgGcrRBIMefpO2mlTxjT2YlQnhwrMWI0AMAnQgGJ+8/avbmIbMC5kkaRI5bb7bRRLFkBGa5ooIBHMx8gH5n1qbduG5dzHpHQGdhHpTYpNs4fxNoC2sk6ktqd58qAdROtJYDhcuGImWYBQCZJaToNgOtU7uFDDzxoFgiYJBAyJzhQTJ7mlsRxcWhAnaBroP706FpUg4xbYTH2S5yu75ByyqgMbABdlHSp1ziNmzogE1Mx3FWeZNSXfWrseJtbHuSjo0KfEZJ0oGO4o5G9JcKw7XHhRPM8go5sx5AVqLL4OzJPh3W63A8TyCKFj7mTWOMIS6M9RtGWGIuH6jQSrk65q0V/E2bzlkGQQIAEAR0XkP3NDGFBOjD8qbzS8AOLbINzCsetLtajetNfDxEL96i4iwV1JHtR48nI5woRJoQMEUVjrtQbhqhMBWglwaE+tAVY23o179D+Ve2bMCfzpE+w4qwSVb4dxAlAoIBUltdcxO4qEGpvB3spEiRzHUGjzQ5RCumWsRxw27lokssk2yfmXw2KtsddCOWmtWR8R28wBRDETcNlTA7LM6d6znxAttsJ5LoLIQ6q2j5QRuOx+oHX2oqYcG2lxmAV1BgMCWkdjp07V5soRcOT0+gm/JosbxNlJ/mghhIZJC5YhTlEanpypHBPBEGJInYx0JmkUIcgIpUGO4EbGenem7NkA6RcgE7yAeuXme1TcFBX5AeuynaR7jFtMoBhmIUGZEgnf2pqzjUtJC3M3VVtwCY2k7+1JWMPdeQRJPUico175R7dqeGCtWl8S9DCVEAEgsSAFA5nUbUt1L2mfc6As64i2D5/EzQUy6EHY9jH3oSYbLIIJ5EAzr7bT17VZ4hxJVuwttSumWCQfL5SBH1SCKKmLtXgFuAoygEMCNAsmCZ196HpU3pAOP7I3HuIZBkUgkAKI5SJeOnSay15/U96q8QsscSwytJVcojdSSQRHXWmzwQIue+4tr0HmY+nIVZhcYRTY+PtWzKPZY/SdOxrwYBy5QKSwkEAa6bz6Ca0XE7wvp/JzqikLB6xMmNR6mhNj1LeODluhStwD6nK5RcHKGG46g1astIS9sVuKbVpba+XN5rssuZz9KwNQiiPdqGU3BpC2/n7n9/pV2xZ/lyedLn7KvyEuiMLUGvrrEHQn86Oigvvp+dFuYxF0VI786ZOaVaOl1oEPEYfVp2j8aVu4dyNQT6EH8jVIYwKDKsR1Ztz2HOvBibpAyZZPRRp6mhUpeEY2SbdpjoAfsaWvJBjnWis4i4xyhyzc9RA9Cd6BjOGEybrAMTCkQZPRo/OiWepVIxbJCCQO+n/dEtXBng/KNPU0Y4FrZyupkHbr0jtSV9DM9DrHI1janIbFboC6a13hVlomOlevSmKnKxUEkAnT/AKq3vQHkpYC14ovFiYOa3bA2gaFh1BP5UvwS6zFrbSGAEAR9OjL7SD71S4Vhn8C3bSGcqPKN4nUzyAmTy615xjg74cJjFRiivkukEZSw0GX2kE7TFS05SkvD6f7Q17VFK2seWIH7/c0ypKwJy8gAIBnmx51C438UorL/AAywuWZch2afT5acw/x+gw4t3bRLLuVIhwd5YgkekVJ/TZO2L4SZqFaBBDFZ1Cgexyjep/HccPAuFSVKL5REQFIJOvMk1mMT8Xsc62S6MS2oeFNuTlBUyAe4iaVufEfj4cpclruiqwJELoWBUaEH71sfpJWm15CSl2bwupCZyWJ8wVOUwSxbkD070S6+ZS2iWwJAA8zgSTqZ09aDwfFW79lRlyupi9JMsyaBZO3IwOXrRfivia2MMVgHxfKump5x6TAqT0258RSTk6FPhfjnh3LpuqWtlkWf9BRSdD2zcq1uL4Ot1Q6Zbi8iRmKD/bsfWsjwiyVw7I8Mwgk//I+r7bkAKv3png+Nv2Gm2QE55zlT1nkfSjmuMvb0Mca2UH4OYaWZ7ZHmHyxGoNsDYisxxbDeVCICl3A5CWMhdPq5z3rbYri9jEgBWC3ScpZSwGxzafXtUXi/Ar1zDnIk2zDeXVldPqj71uObeRRMio8iFhPha8WEof71ZxHArxSAke4iKBgPiV1w4EhmXy66HSvLvxbeIggCnS9STtoa1GOjzDfBN5tcyiiXvglkEtdWOcKT9u9TLvxRf2DwOwqlhuOH+HOd2LFpABIlT5YkbHWRWynkivAqdI6w3w0MraNm2LPlP/ETzpT/AAm42mcKoneABHWKXxXH3YQsgc8vQ7xSy8RcnQxGw9Ofc+tAvVa8Aco+Svb+HEUqHuMS0/KABHvQ8Z8NNlIt2gP6muEk+3WksNxB2kliW6nWjYT4huhgC5AO52y957V0VPbb6CjKPhHHE+FG2iq+csu+bcaab9Kl45WuJoCRIiBE9ZqlxfiId2UXC6yQHYzm2GbttyqfhMX4TZC0qdm6etarj7ooZi27ZLuiKR4kpySpII6dOdUL+9DVJIr2ZUti7p2KcK40VtvYufWMuYkzEzlnoZ1110oeL447Whh8zeGrCFOwiToBoJJ/7rzHcO1KH5ozWjydOds911g1IL9vNP6aCKKk9j0k3aLGDwuVPEUayY03G35UHHYkMkZEWNt59Zn8KucM4qlu2qXAwIAnQEHrtrUzjt+3chkGgOpiNjt+NTJvntFCkqIjNI03BP2O3771StYpmuLceARtlVRqvMqOnM86Hc4QyWluggoQJ11BmPtReH4sYa5nI8QOnIideRnaIgjpVEmpJ0I5a0bL4d4yHt3NdfEa43YlVBPcQoigYLEHEM+Luki1ZkWxvqDp66/iR0rJYdWe4cilA2uRCTpMx6TWt4dwm75WvNCL8tpTImZ/mHmZ9dq87Jjjit33Xz8CpVG3ZTw5KW4iC0sxM6ltT6RXi2nvOqyWJgDn6BRtPcUS9j1J2LHpt9zr326VXs3DYw5vZD4l3MtsWwJtoRDXNZM8hJqG7ZiyaoQ4i38KHS0y5oylgddoaO5PMchX3A/iu9YESGUcm39m3+9R7aWyT53XMfqQEAxsShkT6UECJGmnTas9KMlTBpJWabhfFMLdxFxblpfCvOWOYwyXConIRspirzfAmHcTYvsv9LRcX05EfevzVUO/IuP/AMmqODxrpqrMvoTTryQ+13+n/I6Xa+DQ8Q/9NMRvbNpuwYif+Q/Wp/E+A3bTBXtyBHlWYYCInUwJmaLw74xxJcKGLE6agH+1Gf4huNcVmJnQaGAROmlKzZZuk47J8jRn8dhzbIBG/MiCQN2I5SZgdBS4uxO2tafhnxp4d2X8V7bkkrc8O4BMmV0BXXlJGpqxf+L+HFSz2bZPMeGOfpTFNUk7v4/g14+XTPzr+IyAk7fvamOHWRcCuwIAIJBiGGYEzA2gHTmYrTcKt4LEXjiMQtm3bH+VYWRp/rvH6m6AaAVoLq8KKkZbUQTGYj7Vs8mNWk9/DN4cFSez84+JLeXFXQAB5iYHQ6r6aRpUkknSv0PGvgb10sRKqFGbPEEHQTz8or65hOFCP5e/S9tIOp83atx/VQWmmDD5Pzpnmu8OJNBmu8OSDXptpHFDieCFy3B0I1UjdW5EVnrlkXAysIvIAdPrAMyOulai40pUXE4XPBGjLqp/MehpeHJWmGpbAX8Leb5GRkZR2MDme9N4TgTPbKkyxMyNpOwpbAcRC/y3lIOk8u3p3rWcMYCizZOEQpSkmL8N4elzD+HyjKQdw3fprJpDgmCw0G29sG6MwJadSGgiJ0Ox9KtY5fDuC6moaBcXryzCluNcNDnxbZ843A3YDYj+oD71Aszlq+/+mJXp9Ml4RguLuhV8ohQQdFjZfXQ1cxOMVULMdFBJrP4aDeV2gZ9WYDcjTNHXaRvNP/EnDf8A28W3zl2QQFIIWZJM7bVuSCnON/oKeGTapFf4dwy4h1IkgyzQJIRdTCjcnQDnrVXF8JxGJvf5N22RCo9tvKLY+QMjEEcpI1k7VA4Fw9vDVUc228RTK6lVWYWObsYPQ5e1aO1h3vXG0Z4ywSw+ZSBKydDE6jSRU8nCLe7Dh9M5faZ29gn8Zrd180aMbagw20M5gf2230rzE8Ge2RAlTlE+UkToTA7xW6uYOzbBbMoBnQxHrryjXqa/LOIfGbs7BIVDoF1MRzE9d/en4ueT7FopeHHFUy5b4U7qETzMHdmGi6DyjfvP/E03h/hfFuhIsXDHpr6Sdu9Z3gXxZiLbErlYHUhh+vtW/wCFfFTFA4tMrTHkMmT0B39KNRlF1JWv0ZLHGXTMpa4bfw7kvauJo4lkaBKkDXafepljHBgAp83IDkQdp/e1fp3EMTibgU3rV4ADUZxDaaFkGxANYHi3FjbfLbCq0mAsOfWdgRTJRTlqL/yTrCluTF2wuRZu6A7CILa9tftXeNbxsrFEUL8qqANORIHOuLeH8xdyWY8yST9zXt29rArlFdtg5MiWoIJYuIo80k0ut8M7SJ1AUHSNRP4TXzLS7DzAdSB+NZLFGrJZIexXEUVsiqGRZPKC53Ydo0HagvikYaWh3OlTsZdAuMVAidKXxWJYrWLCn0bCJTbB16MNTTPAoa3Knnkk2FPTHcPYBSpWIw+UmrXDuYNJcWWGrccmmaReIYHxF0HmG36ilsD4ttQ1psy81O4PSP7VWV4pO9aaZttEmY21qxZP7WOg7VMo4Pi5uA5liN4/tvXxAGqk+mv7FTTipjOsN1Gn2o63HOgZ55Qf1A1qd4lY1Y3HaTX+yjhbbAF2UC03zZoMn6WWdZo6YnDohlxmPOdlPPt6VHMsZcsxHNyzEemY6D0ru/iMq5BvMudPZZ/OscE/2Ojk70VRxKXZEm2hCgyIMjWRzWdDpT9viWQasIiAA0/hUTB8OQAOUX8q+vAFvKAB2FTzxxm6XQUfq4xjSWxziHGmurlEAEnTnp/qrJHARckgwegP4da0y2T611hbMjw7rlAs5SBIIPLtFU4prEmkJ9WWSXuBcOwYAByMBpqwCg+7Vok46LCZbbankusyPSSNI6VPXCYUJJ8R3zbSQCOW21cXcY0eRVtA/wCgAfjvQc23aY60l7gPFuM4h4Ri6/0SQ0f+I7Vxh8DkGd4LnSeg5BRyovjDcks3UmZ+9J3b7PvRTcmqRJlyLpHVy8NYpUX64uJS7NFHBE9Wxp8VQmveZT3H50u5rkvVT+2gmkcX3MnuTPrP40vceRFOYpphY+Ua/wC46n8xSVyyCQpMSQJ6V0NoyzRs06ivbRqdh75X0p1boYaV5zi0wW+T2MW8QQ3aiY9sy0g9wiqPDrfiAzWSVbOJT0KKY4knhsRStt5qmKtWFYYCRX1q1BlZU9jXIeKPauDeuktDlJpBb1xsgBYwOgAP3qaR0/vPUk8zTY81FWwBvQKXFUY5uXYZMTKBa5Hlrm5ljQ0DxKVV9CHYweIxX3+K9qAyA0IWNa3jF9nQk7pjX+IMx5ACmMRela6t8OGhovE8GFQGgTi5KihppE9HmjG1GtKpcAo9q/O9VVyYlK2ckzSN4a1VFoEUjiEg05RoKWhE1w1GY0K4KcloWzm6kMRM85pLGa025nWlL2Ig0UVrRg7h7siulvFaRS7AoiX55VM8ZziV7N8OKb4VjMl3XY6Vn7WYHSadsPJpTgloJM1PH+Hi4kruKyiSNK1XC8SSuVvapXFcHDSBSsU6fFhuNE/LXQ0FCuZhyNd2R1p0ujG3QSy0UvisUZolx9dKE1kUKa8nQ32DS83WurlwxXASK9LCO9N0+hsuj63cI50YY7lSTXKCxreCkZFJ9mlwfEtAKtcSQtYnlWIw93UV+k3bM4In+mo8+NQkqG1pmIXeu5PKl7NyumxFUxdMkTaGfHIoN69NAN+a5uvApt2zewdx9a5maHOtdB6oUTOJ9c0FSrzSaqXXEVIutrTYo6j/2Q=="/>
          <p:cNvSpPr>
            <a:spLocks noChangeAspect="1" noChangeArrowheads="1"/>
          </p:cNvSpPr>
          <p:nvPr/>
        </p:nvSpPr>
        <p:spPr bwMode="auto">
          <a:xfrm>
            <a:off x="155575" y="-655638"/>
            <a:ext cx="18288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90" name="Picture 18" descr="http://www.guh.cz/edu/bi/biologie_bezobratli/foto09/foto_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852936"/>
            <a:ext cx="2483768" cy="1777294"/>
          </a:xfrm>
          <a:prstGeom prst="rect">
            <a:avLst/>
          </a:prstGeom>
          <a:noFill/>
        </p:spPr>
      </p:pic>
      <p:pic>
        <p:nvPicPr>
          <p:cNvPr id="3092" name="Picture 20" descr="http://www.equark.sk/data/mid/article_1899_pavuky_vodo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28800"/>
            <a:ext cx="2784309" cy="2088232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2987824" y="1628800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Vodné pavúky prežijú celý život pod vodou a na povrch vychádzajú len v prípade, že potrebujú doplniť zásobu vzduchu vo svojom  potápačskom zvone.</a:t>
            </a:r>
            <a:endParaRPr lang="sk-SK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26" name="AutoShape 2" descr="data:image/jpeg;base64,/9j/4AAQSkZJRgABAQAAAQABAAD/2wCEAAkGBhQSERQSEhQVFBQVFxgXFhYXFRQYFBQYGBcWFRYUFRgXGyYeFxojGxUVHy8gIycpLCwsFR4xNTAqNSYrLSkBCQoKDgwOGg8PGiwkHyQpLCwsLCkpLCosLCksLCwpLCosKSwpLCwsLSwsKSwsLCwsLCwsLCwsKSkpLSkpLCwsLP/AABEIAMIBAwMBIgACEQEDEQH/xAAcAAABBQEBAQAAAAAAAAAAAAAAAQIDBAUGBwj/xABCEAABAgQEBAMGBQIEAwkAAAABAhEAAyExBBJBUQUiYXEygZEGE0KhsfBSwdHh8RRiByOCohVy4hY0Q0RzkqOy0v/EABoBAAMBAQEBAAAAAAAAAAAAAAABAgMEBQb/xAAuEQACAgEDAgUDAwUBAAAAAAAAAQIRAwQSIQUxEyJBUWEUcYEywfBSkaHR8RX/2gAMAwEAAhEDEQA/APJCYIvmRLfmzdSCn8wPpDTh5Oi1jukEt6iMVImilBFtWCTlzJW7FiFBtHdwSIrrlFNw0OxUNeCCCAAELBBCAHggaFAgASAQsWMPgVrqlJbc0HqYlyS7ibS7lZoGjQncGmJDsD0BrFJSCLgjuISnGXYFJPsMhYWAxVlCQQQQWIWCCCABQIcIamHAxIDmhWhBCgxLAcmHAw2HJhDHCB4BCtAMIWEhHgGOhqjA8NVAIQQQQQCJlYZJe/Q0v+naERgjt6G9/wCItIxUsqq46JIUp6VcgBmc7M0WJakOWI6ZqbNmeu9vQRVGlGWMKUu7tU0ta/q0Kp2ZgRtUg6UeNsyNCNbjVyAGNiajXUWrFadJAqAQ7jfTzdoQbTCmym6dP50/WI43fdUqHB3H6WiqvhiT4TlNaE07A/vFJkuJmGB4mnYFabpLbioiFoqyRwhUSySAKk2hoMdh7LcFT7sTVVWokBLEnKPiAHUF+kY5sqxxsl8IrcK9mXLqGb6P2P5kRuf8CWzhKfo4azk/l6xt4ichIJyhJUHqlKGu4ADdOrn1RfHVrSmWuaAgDRAegoCEitxU+fWtHopatb5ypHFkhJ9zmsZw+ZLS/uwGc+JFi4qxjFnSirlKb9U9nFdzf+I0ePcXzrEsHQA1+pihNw7hv936Db6xWXTYsDfnKjicUipg+Cu6pq8iHIDJzLmZSxyJcBgaFSlAO4DkEDWw3AMNOZMtU1Ew+ETCgpWTQAKTQKOgUAD+J2B5vjeMK5hQKISyUp0AA5R5CnqbkxsezWCWUKQtJABSUuDZaSpuxGUt/c+sYZlKOPfZ9PotNp82X6ad7ufN7NfBS4pwKZJUxDjdvqDGcUnyj1daRiMGlazzoUqWrkBVMUhiFlTu5SuW+6kqNXeOSxHDwLCu/bYn9I5sepfaR85nnPT5ZYp87XRyoEOTLJsCfKOk/wCHqUl8wppzE9g6d+tfKIUymNSe4Zv39Y38eyPqfgwzJV+E+hi3geGlZrQbaxoLlt08vrT6RdwqbWa1PJnHp694znmdcGU9TJqlwWjwREmQVrlgkslAUHdS3Y0LsEhar/CN4433ySogXBNP0qXj0rjssKkYfKUBjNJoEOQmWpNASCWChRqq6vHlvFJHu56xsokdjzJ+REGhbmnf85PeWCMdBjyrltu3/PsXBDkwwQ4R1HGPhc0NEITAArwQiTCwCCGmFJhHgGDQQQQAJgEByo1ADVfVLPTbSugcaRoSpgKqailSQzMQyDrl+jGtc/BAH8XQuQDWthc1Hp52AspWBVjU5gS/Wz/W2saJDbtmmjKWANXu4RlAqQ9K3uQC5sTBNKnLcwFaOoD/AFMOrfrDZGKcVAYC2awoPC1A5BtoT2bJmAkKUKeSWdyGIFLjexFrKi0OBBpVJrproGuKd4WdINmBen1008xHT+yZTkK0glWYpcvmTlAUUghRaqrg6COwkmUkEAFyxJJJINHF30jxdV1NYMjgo2duLSvIrs824Z7M4iaWQPdpLVncqTZmFSb3AZo2cR/hvkKFzpyFJdylIZ2qUhWZy+4Avd46Pi02QEhS/doGhLV6UDq7NFHD+0WH8AmpAtVKkp/9yhl9Y511HNkpxi6+37m//n/1TSHYfgUiXKIlSUGgJUoJUXdjzLH7ADW8N4JxU4YkCWwdmAGUnQgUbdgQB0Ma6ZdN/P0+vzirjMG4YG5jLJ1WM1s2Kvm7N9P0jFHmUm2RcZ48cWBLKAkguFEJcuGqWsxNBaj9fOvaRc5JAIUlAFwaGpu0egY/g+RAW5LVI36RKrBJmgBQrp+IdOvasdOPrMowUYpbfg1ydMxNXF8nknC5GeakG1/T92jdlklaTcZhTdiH8o1Z/saqTPUoMZag4IDFNagp+x9ImwCEISoJTzkKSSahKC7gUoa1/S/RPVwyK4uz5fWYp4H5vQ5LjfAyZiiksoFlJL6Ud/1jV4UkSJeW5uS1SSwYa6MB16xszeEoX481AwWlWVeVIYBQKSFtQAkA0btNheFypZCgmZMULFbFI6sgACFPUqUNrfB7ml65osKebw34rX4v3/Jbwq1IkCWshROZZQ7hJUrNlOnLTpmGsZc0Xo3mB5fsd/S4r3i3IBDg9Bs2zfv2hDwuafgpu5f5D7YWjmc7Z8jmyPNklk9W2/7hw6WiYvLNCly0gskWdmTqwS7P0GsGL4VLB5WZzlanmHHXpc7Rcw/CJiT4WrsblnJ21v8AxaPC5gexLUd2qzGzm/5PvcZhHG33RzmHwSahTW/moJ0B3rFXGSBLWnLYpDj+4X8zQ9Xjrpns8qjAcrudx4QxagqNB22o43gSj37BrDfd4TyK6FLFJcUY/F5meQhSTWWokjdwAodXAB6s2z8pxKWmY0w1KRpZtM3m8dijATZZPKFJNxoaO/e8Vsfw9E2WtOVMluZgAHUBQqYVoTewdtY6MOaMGketpepywad6WUbTdq/Q4wQ6IwYc8emArwhhIWABQYV4a8K8AWLCGAmGkwBYrwQgMEAWb6cQAkJSkIOU1YZlliTmJdrGgLMKBy8Zpxcx7ONAQS2zZr6736xoY6aoUPws4CK1LKzB2SQHGYNcNuBK0KIS5U5ILllJAVY5vAGYa31rGlGjKs/GZgxAGUcxTS+UMQQAagaaA7RFhkkryE2uSGZta6Wu3yjUxHDwARkBLHKywVaA0FCA4BDG99Rmqwy7jMUC/hSA4sbgHvsKQmhmxwLiipSlMMyVHmQyhuyhQsrRmq9d438V7TSgMwK3bwlIBOrO7efyjjJk0qNUqzPUlil6khICQGdzakPl5m5vnfUu5vreOLNosWWW5rk6MeqnBcE+O4kucorLhrX5BokdB86kuTEOYg69673+R9OkIUuaPc+hNy3lvCykPa+oauj/AGI6FjilSRm8jk7bN72f9qVSQJaw8oHZ1Jf8FqAl2rqzPHY4TEiaErSXSQ4LEakWPY+keXlH528o9PwaFmWk5QkhCQUiyS3hHQUHlHzvVcEI1JLlnudPyylF2VeO8eRK5VOos+UXZ7kmyXF/lGfhvbOSWBlzB5oI7u4f0jkOKY0zZqll6k+gLJv0AEQA/Wpd27R0Yul41jSkrf3Mcmvam0ux6lhOIysWglLnKplAjKtJYgOOocg693ATCcGLhJpS7Ah/Igg6tHNewc1QVOsykyx1usgdr/KOlxmJyoMxSfeBHMUEJJUBUgE131GkcE1DDneNN06/yGfS/V4U2aUvguH/APEmyktQhU3K7dHMPGDww/8AMSGd/EVV8iNzrrEfC+K4LEoEyQlkmhBTRJu2ZiUHvSJcWhCKstiKFgUn/UlRDx6q6fxyzwlpMS4aJ5UrBpvPzashDX7JUfN4tf1UiyJE2Z1UpSU/7i/oIy5HEUg8rj/b9DGlhlhdnfvfz/WN46SC/wCf7s3jihHsgXi6f93lAd1KPlRNYYnjMpNVJQDslMwF9mztDZ0mt37fzFScgCmWuzj1NYv6eNmnlLuO9qpeVkSgoj8SRT0qz9owpntCrxGVh0j/ANMjr+IxV4zjBLDMSdkgsPyjkONcRyj/ADTl2lJI94f+Y1CNL16Q3poN8i4XJ1Q47InEj3CgRdUgDKlg96CmyntHG+0vtFJWhUuV7xRLAklATQl292GVrqQXfvhcR49Mm8r5JYDJlIcIA9XUTqVOTGfDhpYRluOXI1P0FgBhIVo6yBQYWGw54AAmFeGEwPAArwjwkLAAkEEEAHRz8WlaFBSnJZRDgkm7JYasST/ckXFaXDJYz8xoSOWpqQ2ZtdA2xF4dxaQkBLgB3yqCiZa2LhKS1FVDhTK3Z60MOK+JmIYi9WHoO+j7tVmzVHSTEbhCsoDBy9jlYqDMMwUCHsLihrYfCK8QSpiDyjMKBhXl6u4zauARFdOPWhQSogsKKHSoLliX500YubuxiaRiDZNHZJHKyQ5ByElzfqNaBotESJZEvlA92FgMRXIWVnNeWj3Bf4WGrKMIoucuWpbwsDZkhq10FCQAC2WJpilc1GVmoAE0zAHmzPv5ZbBRGZSuqXZIAALpKczuTYgjxHUXZzqUFlYYcd/MXuCkEsrUNWK5ltWp2s30pZ6PSLy1JL/Dd0uWBJegU7OXLPUO4Dkw3+mLhSddXJ0LuQ+XxWPm9QlUM1/Z3grhM1YfVIaiSCWVXXp9TbspMzKmOd9m+Oy0yhLmnKzhKzVKgSohyzjViQHDeetjMbJCSTNRlbRSVKN6BKXKjymg2MfGa6GeeZqSffj7H0elnCONJHmfEJWWbMTtMWG1DLVT5C8RJF/v7/aLfEp4mTVrAYKUS1yBepB2+ZiuAGcaBzTqxZrbx9XjXlVnhZH53Rc4RxVUiZmSAfxJIopO3TcEWMdPO9sJZRQKCmZiG+Yo3X5RxY+/P+YVR+9NtO0c+fRYszUpLlG2LVTxqkaXCZxw0zPLURmZymiasWIIuOoY17x6Fw32nmZXUgLB1SBXcKQe+noKR5fKnNQ66+VvL8o1eE8VMpTEnK/p5bx1VS4Md1u2er4SfhcQKf5a9Ul0nuIMRw/KmkzlGmZJPmBWMPBYVMxIO4cddiD2i4rhyhZJZq1fu0Yb/g3UPklTOmeFASOqqP2T4jrppGnwrga1VUpNdWJPlGNJSwBBDmxUKHo7Gr6GIpvtDN957v3qM18gUkLYXZINqHTTSLi/cTj7Gv7USpUpDCqw5KiQMuvKBQGordhHz9xLElc1ajRyWGwegj1jj01XuFLJuDq93r848t4tgyFZxY36GOlQbjaObL5aRnQ4GGmAGJMB0AMJBAA54SCCAAgghIAHGEgeCAAhIIIKA3ULUkqQaZ6ZVA5FAPVnajKAUGPq4zZqECYE5vdm/Nzy6s5CgM29CDa+1qTxMJ+EVa1CaMmx7HufKKOImoUpS2DKJZKWDKoQyQSwrfodotKzRuhJ+ZPM3KbEF0E6gKs/S/SNDhWP5ypRLpS48VRQgApDi6ulfXMl4plcpYAVcguwGYHMGUOWiWN40+E4ZM1OZBEuZVkuEoU5AOVShy6cpLVorSBuhJbjVk8SDOE8tCwSoAM7IBcncOVGm5dnFSi6koUW8XIKNmYkdyo6WOgJitPw2XOhREolIeWQc27aX2L3tqCWsE8s0EAklwlnv4TRQbfvSCxtF0KUASoTRQkKKTypKgkKBJoEvQj8ZqHAh8smq8uQdQlIKWfUFRKm8L7FrGKYxRUEgrSUjwuUFSQctEvzJHhIYhspYCrOkzQGYDxXdiak5eUsbG6tAxZMFionnJqwFm0FCXdDuGLk0qQQbhyCYvmBylKknmAckEUy2zFWY1d7ai9efMUourUXI0DpcAl1NzAE9K1EOBzOFKBILrZlEOObxDLTaw7NA1Y06IJ45a2BUkXDAGhBIAD5TS7nsBBPkcucEGwKaOKUJbzrb5iLn9OVFnZ2cMGdizjpu27XaK0+QyjlLFNRQhVCRY1sx9NKxDVFFdJtStutTY+cBBt699j6H0idbG+wpQPY0YaigpRx2MIpTyofPy+/NCEXb73h5XYnsTTZnPy+cQkHr+3pWLOFwypihLTUrIAqKl2r018oUmkrZcU5Okdj7CcY5xImfEf8tWgVfKNwqtCzKp8UeoYdHK5SgEC5Lj8/SPBpuCmYdScwIAPKoEs9wQaEEM+8el+y/tQJgBWSW8ZYlSCBql+YbG/fTgyZYRqa7P19Dux4pNOL7o6Kfw4qBUlIBUanKqx5eUBupfTZRjzn/ELhpQlWJBCCmYlEsgFKzkyuEB3SJdEu92FS5PsXD56JicySCLdf9XWPH/8AGviSFTpUpB+BywAAGZQDHVzmO3KNXjbGqaad2ceVtvn0M3gHtEcWfczcoJD6gLapZOm7Dy6S8R9n1BWUMXoBStesch7NJP8AVyAm5mJ9H5vk8esz5YWuWfw6WbLmNSL1bWPU08moyvskY5pXBP1PI+O8N9zNKR4XNHdiLpfVjrGbG57SLdQe+Zb/AH3eMQiOPFNzjbMYO1YoghAYWNCgghCYHgAWCEeAmAAhYRMLAANBCQsAGpwriplJrLBJBYsx/wBSVgpV6CmovFlWGkTFkL/yV/iBYE3YVyuDo+kYSJlfrmAb5W0i2jFA1WkKe5chXqli/d4iUWnwd8JxaqSJsZ7P+6NC4ukqCg42BPKai4PrFiVKUEhKFA3LBUoOGND4V2cEPqdyzZWOCA0kqRulVUnQuxykeTxLikZwFBABNHQlkE7Byz1tRone13H4MH+kuyysDLNRMUgKDAkljy8yFZWBFaeEueVmYVgwCCkBSQwVVImJYiq0sUsG8QBSxO7DMlIIooL1onyrrsPSLODxc3MyFqzVAqoEdSU60Ip/ApepDxehemzgl1KqeYZnGQllKSKOSSy+yg9LqfIc5iCFEt4c4zAKIzOC4cVqG5SxSRURi5xS4UsH4mcBrMUvQ1SRpQecQ4hPDFV3BB6BgC2UvUvUmxYChi1OzOWNxLSULQaqqBmcKSC4DOSKgBQYORdmoYrJkjOVJOrgkKTmqzMCS10s5UWNaxNK4qoqblJZ8uRJSrl1CgSkV3rW1XlOMK/DLQlQuPcpS4Tck1VoaMCHvVjVszaRTnyA5GZgahw2iS5uHcHw9dkgNUXaqRmIBJU4JAHMWFPU2dw6QbIni3u5dSGJSpJINRmyGhoBQfENC8MTiAQkFCSEnN413oH5SaK0KdxXSE7HSKUyR0rWuoYtzBqfWjbPAEWpX02+oBoGi4su1xcMKjK7UBNK08neqREa5uetwSxUzlicxIsHs53VtEjKQT2677etR/Ea3snMCMXJKyGzZahmKkqQCfNQjPTKdPM1BTcvt+L4mb8PZ4lKajCmtLVfrf7tGOWG+Lj7muKWySkepYzBpVmQsApNwRRn/aMVHs6vCLE+QszJdAtDPMCfxJqM5TdqE9YyZftzNCAFoStTMFuQSHbmAFTTo/zjV4L7ahagmcEywbLBOV9iDYXq7Uj5tafU4E6Vr1Xv+570c2Kdc8na4HFiVNCVkFJSFcp5SkjlWnp0NgTtHjHtljjNxk4lRWysoUSDRNKMAGd9I9LnYMZveymBLKYeBY3puNRHGe3vCUkjES05SWE1PWwWN9idaG7x09O1EVPYuE+190/Y5ddpXKG9fkzvYPC5sWFG0tKl+bZR81fKPSsCSVPr1fs++kch/hzgHlTpn4iEg9EDMf8A7f7Y67D0LW6999o+00mPdil8o+ezqoHlXtIlphTqFzB/ujGzR0HtskDFzAPxH5tHPtHlYlUaJx/pQoghIV40LBoSFeEhgEEEEABDhDYV4AFghsEICX3bZnvpXl83c2t+cQqxADa9RqLeUaU6UCADqKHXp53+nbExWHKCHsbHQ7/fWKi1I3nBw5RaRiEmx+ojZ4ViVZgETSgmju6Va84JZu4I+sckFRdw2IOhYCtXHci8EsdjhncTqMXMWlPulJqknmNy/wCEjTsSKwuHmlZAIUXYW95ajMbB2jKw/HJqAwW4u3iFv7uhP2ItyPakvzS5Z3OQhVA3wkaH7rGEsbOmGojds6bAkBPKqgqxBYbgAvl1DN5wT558JcgVSm9wymFgR0A12L4mE40gArUlVNBVlWBIO/N596WJXFUE5kmw+JCmSx5ah94xeNmviRbuyfFplmyHIoDvTbu0NThuQZswVe5GXZ6vdj0YaxOcQkp95ysSxUMzhgKAmg6HbsYVEw5gAknVwbVNXe7+TixilKSJlGLK07AlQ8ajXMHPxNRVXs/3RoJuAWljlIahUkGmtSdSaO1tYmxchQqfJha96009dIkTN5QSpT96EuaX+3Mab2Y+HFlcFRAS9FOpgLB1Uaz1I2Z9hEcxId2AK1BmcMVOEtVzuHuxtV7szFZlAGqm2CezkFgRWsU56VEUCks2pYVBF/I+QivET7kvE12KoWxcmn9o5Q4BYvUMVgdxR7xEtF9dH3uHtq3Qj5xN/REqPhe19bUds1n/AFiBSCgEKDHzooVFDSxbU1O4h9yKaIyk7F7NVzoOp/eJFyJiQ5QoDqktd6xs+ycgKxGUivu1EPvyEs/9r+kdvh8El2Jyg+UeTq9asE9tHo6fT747mzJ9l+KBUtMnmzJceAlDOSCFDldiHdq7vFziJCwpC0irgvYj73jROAoAlypRPLmUE0+ImzfpEUvCIDiZlFbhQJAFL2L0jylDxsm+Ko7p63Fhjtk7Mjg+IGHQJaEgjMSWfMEqcuHoR/HWL+ExTrrQNrS1K+nyiNOSTOzoWTR0kXLtQhzQkgN+kZ/tFxtMpK1iilEhIso1dgHLBz5V8/q8PUPCxeGuZHy2qzRyzbiuGcP7S4sTMTNUDy5i3ZyR9YyiYctTuTcwyKiqQJUqB4WEhRDGEDQQQAEK0JA8ACiEMELAAAQQjQsFAaQSCACXBDg/n97xHMkhaShXl0O4e37d4q8OxQIEtV/h/wDz53/mLqt7iyhtVwerN5xDVM9GLU4mBicMUqIP59tYEoILa9vOsbU6UJifz2OhPp8vMU/c5TVNRcMatv6RtGVnFkx7WRy5bmpJB20Z6Fw3wvfbq0xDkrJKnoSTV2B0YuN9WiFWpcZqXY2YVFvXYwzCzS4AJahIdnYdab3imZlhNqO9c1yKOaGzUeLaEsQU0exHNoC24IcO9ntSrVrADZQPiobuzAE13DCjgHSuhJQAk5gbnMyshKQhxd2YjbUuQLxRRFw3FhCmWU5FAAjVN8qw9HSRm2JJHxNF7hq/6eYoFOdXhOVYSlSVOQpOZ6mhAAYgjW8U3BEqITlGgLJzlyweoLlzepLvSLBke8kpUoFS5WUFIYlUsnlzJq4BcPstN6tEopGsJMerjCV84SosKsXZ/wATWevlD04sEZh5khjsfvrFKVMGdJUCPUKNGcBwMxpqAaaQs2Sg1l5iwPMoJTs4LVUrYE7blIlwRaysu4lKSoKB2cCjju320OxGNSAA7kixcsz1alKfKKkmQAbln1cnQhTkZWYA63DbRYOCF1JIJGUOlQGYUNg5BINWDZi9qZ+EarP8GZMxCiXepe1IWbiVKACuajVuBehi7PwaSkqTmcf20AoxKrmmY0B8LaOaf9Obgfr1YXNnppG1GW4WVOMooXLVzILpe6TUnVjdurmOrke3ckgKnImJUkVQkBSSTQhJKwWOxs9zHErVU/fn8oQIJ69P2jkz6XFlXnRvjzTjxE2cT7ZYhcwrQoSw2UJASpISG8WYFybk/SIf+1mJzOVgjYy5TV/0u3nGTMDViNRp9/bRccUEqSMJ23bOixfHJuQLTLdwCFAhSR1AZ7vQ6vHMTp6lElRJPX6R0nshjUlRkLoFn/LP9xpkoPi0O4/uja4j7LoW/KCfxJoQera946senjt3QPJnn8KdTX5PPTCNHRYv2OmCqDma4NCDtGHiMIqWcq0lJ6/lDcWu5vjzQyfpZC0DQrQGJNRIUCAQGAAMJBCiAAIgaFMAgASCFggAoKUQXcpUKsXChqC8b0meJgC00fxC7HUfn2I2jKnY732UTS6gAApmJ2CmDqPX+Yiw85UhZN0GhGhHQ7i4jSUbRtjnsfwaeJnZCkpFKuO9bj7/AClUc1rbMxAs33YdIFKCkguCk2P3Y7iERKUFCtySC9C5q+13/KMjaXf4IMXKWRYqqa3LXOlBu13rpGfLQpJ5WpWwNqfn9I35PEAHBFAb6pIuxSd6xWxWBBOZDA3AuD2BFNb0hxn6MieJVcWVuHKdQSSwLgMzglyCHNKttbzjZwy8qWCgmnKU5gQeV2Kb0ewL5BoYxcOqvNZLmlwSQHcA1p93i7JxKQBmALMWYGoIYqerEOCx1FqvZgXkABHKosVcodkuAXAdiKM5ewAsYu4FSgohRKsyWJCiMqVFnSCaitGNH8xmYRYURcgEs/gdgVA0u+Qdjawi8qQVLqkAOFE5EZuZXUso6lRAdiDd4TVjTolUVAjIllDxsWBJOUEgu1c2rgAgmzKmabEihAIrmYgEk5cqVJGQmoJ5RQjmEASpCioJdNlI+FiE0ClVAZNA7gN4mh7g092kVZzVh+EEKZmZlKU4FcwZ4BgXSaGjOQAa1DsFF3GbcaakkSyZosSEJLMRQNQggUSaAG9iGqEkVkFSQwDpYsaEHlBdYJsx2N1DQMJcWzEAXCmTlSHAFgaAUB0tE0UXkAE1QQDUHM5B5eUksATatyTa4YuQOUO7MGIJZmeiUuDlyuNMta0FSbjHTZ2oACwSXUSN3oTZntQMVTMvV9gS6XJSKAgFNAk7ClmAABFiZIBazOCHBYsQptCaX6AuaRXVJaj1Z7fLoXLelnaLLnRsymIsKswCWH9z0vRnN4kqAqmmbMzjQuk/InS2lYhqy06KikdRp23b5H0MOnYc5X5SzCniD6GHqUx0NQ9iFB3IVuDQt9NIlio6atUOo33NLmvk0Kit99yH+kUQ4BO4DP8AON/gvH5q8ZKXOWqbQpKVLUwTkUGDGjUI1oKxgkMXSSGq9mqYu8LxqffIKwEkls9r0dTfWKjNx5MZ44zVM9Wle4WCDmB0Hi7176EecYfGeBomOk1c0pXbN03hJONdgKEuwo5D2ToRa1d40OHzkmY0ygILnUHQ9bN0eOxZIZI2meDrNLPC7Sr7HlXFuFLw8woWD0O4inHc/wCIEhPu0LfmCm7uCS3SOGjhxz3I9PBNzgmwghIWNDYQwQQQABhRCQGABzQQgMEICitFRtvE2JBF1ZsyXNbMSANjYRa41I93OUUUSsCYjoFgLADah2fdMZRmEkdAB0GrDYP9Y3Qy1hp5lozXB0Nj+969I0sPiEzBy+aTf5X+7RjYuaWCbAC2+36RocNwrysw3IN/vaJmlVmkJehbEg5qfPTUV0iSUtwyhoHdurt0/WI/dsHIcbs+9z076iJZSUpfMCzHwkA6ueZ/KhciMjTchq8G9Zd/wgttva307GrNUpIS4IN6sxr2d+XU+mtozhSlXLs7tygXLE0JpvpSJBNChdnFCPRutDY7xZm1fYqy56VBCSSFNlLsEs5IrfYVdmjYkYyZK5lJStBByqGWjssl0lzYUIIdKnF4zp8hJ8SQCSc0yrBy4bYANSpZzs0eBlzkKBQxBNLKSpr+Kjjq17wEm1KxaSKkJUQzJTlIry5S7BNS9jakT/1iZd0FX4Sc6RMSpLczF8oAa4cEuK1wv68KIExOUhwS2VLG/hDvsXIB0ZxDliWfAtyT8WVKbqcNr6i8FjNZM0LTyqcsxClMtWzvzAnMoOCzK3S0QLw6/EMxJc0dnDV5aUZJ/DuQ1MpM5WZ3q93YnVnGtPukXZePUcoUxAaiqFnIADVudNYVjJASVODNNMqnAUW5Q5IfWjVcNUu0WZOJVRThWXKByBCg2QiiS5qwvfuHhRxAqYKQMhI8KVkpDucruHUAond3pFgYdJSkhTB1O41qHBYDKyUVDsxfRJQ0RLnWBQRY5WYVAFDlck3q9xWlY5RAd2LZh+JwGIHKcpHKoXNFAgE5TDEpHNV2NAxKCyb8wIcBhVvFaHInqPK2UOoVyu9OUOAfhDl7M5oXSGwxco5rWI2Y6jxKG9qEA2oWqCXfvc2NCWdjW1IvIGYOUKLh3yvlBezKYi9aMUxTmSnUUszGvioLEm/Q6/WBgiNchq0LinoCCH6EfLeK8xO/7fWLs8coJT5kB+WhIIY1Lk9e0U5lvu/2IgGjo+GceMxkKSFKAs2w8QIqD+tI1JWPyrHvVFNHdd0s5FWdQo0cnwjiHuJoURSoUGq2/cXH7xY9rOKe+WghOVOVxQJd2FAKDwj1J1iaa49xZI+JHkq8d42rErc0SPCPzPWMx4SFjSMVFUjBJJUgeCEeCKGLBBBAAsJCwQAKIISCEBr8TQFypK1MHK5QfRSVe8Qo7ApnZC+kr+0RzBklJUFUUksRq7sRHR4fiIWlctYBTNGYAAAJmJJcsTQMpYp+LyjOx+GJloma+CZ/pfIo7Eppe6CdY1T9ypc9iiqRmPkG/KNHDylS0Fn0zJIrrzDo31EQyMSyQAA7ghVXsxTS4PXruY0PeksbsL9Kk97keQhSYkV14kqqxe293tteKxxQ1PyP5DoIuLYF/hN/0hgYlwEl9wG8hEIpsgGKB1ESCYQDt5etIZMwiTf7/WIBIKbFwOt4qkLcaCceQKbRPIxrqzBRQqgdBypYABQypZ3ZJb+3UmmSJ7ksGF92HkA/yiaWt9fv7rCdod2aUzMsZ1ZV/C1ErqlksEsCE9BSgOgilNlAqoctgyrBgBd4fh8YpAIBuGNi4Nx0HZov/wBeJj+9ZY8gupdTKCam7Pu2whJpjaMwIIDnegKSO5BGop6+tiTjXvQdNtqg6ts1d4sGQSeUuDYqAoeZRIaoFSTQdqRXxGFD0YhrigDEhi1DRnpta5GCJ8SSSVOFuWzOCahWVNALgAuwZrChi1hpqiOROaybJNKAML+LUM1GvFBallKQS4SCEpsUgqJIIAuSdanl6QyTilIdOnxJIcUL2NQXf1IsSIVlI25Usg5kpUgsHYmjBJBUHBACgKvlewszTw2pCWWolkgEpFAzkMAOYpqCGNCKiKKOLKBqHST4WITQh6Gj0t2aoEPTxp+X3IW5pnqXLNYBze79hAMsy8WkJOzAZVZswamV0sHLbWHQPSQKANStiA3KCwJL0y2PZniwcUFJcISCTUFaiaVZlOBsDXaG4rDim4oXavMTWzaXtmbQky2UkC8QnLkdyH+F2Jd3ZW5To7v501y3YtqXoWZwAHa/6jWkOVN0Nma1A5JNCzX8q9oSWoqJSzMASLUDObdR+ZNSUyuOxDOlAdRfza+32Y6j2PxssUntlluSSHIQoN6ZhXumOYmuATW7GrdiWHSEE0pCspd0kHqCz0ehcfKM5w3KgUtpDxBSDNmGUCJeZWQG4S5yv5NEEEEbpHKDQQCFiqEEEJCiEA6GmAmEEACwQoggAkkpH/yD6xq4sUxPRTjoQaEbGp9YIIb7mkexgSRUf835xpNbt+ZgghshCgVUNKQzDpDL7H6iEgiENirFD5RXm3++kEEUIdxKUBLkEAAmWSSAHJzqDncxU08zBBFAW0DlHn9BCy/v1ggjItGlgFFxXT/q+te8S4imVqUl2peSlR9TXvCQRSGJi6KIFACGAsM2QKYaOAAYhnpeprypv2EEEDGVcSOdQ0zKpp8X6CL2ASCpAIcAWNRUzCaQQRKGUgokFy9/kAB6CkakwMuYBQDMw0DFTMPIekEEJlGevwA6tfyEWMNLHu1lg/JVq1Cn+g9IIIIhIsplgy1EgEgEWFnNIyZF5f38UEEAissVMNAhYI0Rg+4CCCCKEIBCwsEIY2CCCEwFELBBEiP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7" name="Picture 3" descr="E:\Documents and Settings\HP\Plocha\obrázky    do mš\zvieratá\voľne žijúce\ža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E:\Documents and Settings\HP\Plocha\obrázky    do mš\zvieratá\voľne žijúce\žab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995174"/>
            <a:ext cx="2483768" cy="1862826"/>
          </a:xfrm>
          <a:prstGeom prst="rect">
            <a:avLst/>
          </a:prstGeom>
          <a:noFill/>
        </p:spPr>
      </p:pic>
      <p:pic>
        <p:nvPicPr>
          <p:cNvPr id="1030" name="Picture 6" descr="https://encrypted-tbn2.google.com/images?q=tbn:ANd9GcQQB7p-28H5k7ByZs3G7NXn7a_wPiZ5C_dfTqhQ4VLlIqTj1q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49"/>
            <a:ext cx="2286000" cy="2000251"/>
          </a:xfrm>
          <a:prstGeom prst="rect">
            <a:avLst/>
          </a:prstGeom>
          <a:noFill/>
        </p:spPr>
      </p:pic>
      <p:pic>
        <p:nvPicPr>
          <p:cNvPr id="8" name="Picture 11" descr="z4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4664"/>
            <a:ext cx="26209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716016" y="476672"/>
            <a:ext cx="3970784" cy="1570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DOKÁŽEME ŽIŤ POD VODOU, AJ NA SUŠI, SME OBOJŽIVELNÍCI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83568" y="692696"/>
            <a:ext cx="30380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u="sng" dirty="0" smtClean="0">
                <a:latin typeface="Bradley Hand ITC" pitchFamily="66" charset="0"/>
              </a:rPr>
              <a:t>Rybník</a:t>
            </a:r>
            <a:endParaRPr lang="sk-SK" sz="6600" b="1" u="sng" dirty="0">
              <a:latin typeface="Bradley Hand ITC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95736" y="1844824"/>
            <a:ext cx="60548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>
                <a:latin typeface="Bradley Hand ITC" pitchFamily="66" charset="0"/>
              </a:rPr>
              <a:t> je  vodná  plocha  určená  na chov  rýb </a:t>
            </a:r>
          </a:p>
          <a:p>
            <a:r>
              <a:rPr lang="sk-SK" sz="2800" b="1" dirty="0" smtClean="0">
                <a:latin typeface="Bradley Hand ITC" pitchFamily="66" charset="0"/>
              </a:rPr>
              <a:t>a  k  chovu  vodnej  hydiny.</a:t>
            </a:r>
            <a:endParaRPr lang="sk-SK" sz="2800" b="1" dirty="0">
              <a:latin typeface="Bradley Hand ITC" pitchFamily="66" charset="0"/>
            </a:endParaRPr>
          </a:p>
        </p:txBody>
      </p:sp>
      <p:pic>
        <p:nvPicPr>
          <p:cNvPr id="18434" name="Picture 2" descr="http://www.slovensky-kras.eu/svk/priroda/vodstvo/hrhov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392488" cy="2926104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788024" y="4005064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Rybníky sú v súčasnosti hospodársky využívané (využívajú hlavne sa na chov kaprov asi 80%), poskytujú však aj možnosť rekreácie</a:t>
            </a:r>
            <a:endParaRPr lang="sk-SK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4" descr="zubrienk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076056" y="6093296"/>
            <a:ext cx="364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Ako  sa volajú malé  žabky?</a:t>
            </a:r>
            <a:endParaRPr lang="sk-SK" sz="2400" b="1" dirty="0"/>
          </a:p>
        </p:txBody>
      </p:sp>
      <p:pic>
        <p:nvPicPr>
          <p:cNvPr id="6" name="Picture 7" descr="1akikke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24275"/>
            <a:ext cx="24479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9938" name="Picture 2" descr="E:\Documents and Settings\HP\Plocha\obrázky    do mš\zvieratá\voľne žijúce\žab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4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476672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Zaspievaj   pieseň  o  žabke...</a:t>
            </a:r>
            <a:endParaRPr lang="sk-SK" sz="2800" b="1" dirty="0">
              <a:solidFill>
                <a:schemeClr val="bg1">
                  <a:lumMod val="9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6" name="Picture 9" descr="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92600"/>
            <a:ext cx="20113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699999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62" name="Picture 2" descr="E:\Documents and Settings\HP\Plocha\obrázky    do mš\zvieratá\voľne žijúce\bocian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87518"/>
          </a:xfrm>
          <a:prstGeom prst="rect">
            <a:avLst/>
          </a:prstGeom>
          <a:noFill/>
        </p:spPr>
      </p:pic>
      <p:pic>
        <p:nvPicPr>
          <p:cNvPr id="4" name="Picture 9" descr="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292600"/>
            <a:ext cx="20113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999999"/>
            </a:camera>
            <a:lightRig rig="threePt" dir="t"/>
          </a:scene3d>
        </p:spPr>
      </p:pic>
      <p:sp>
        <p:nvSpPr>
          <p:cNvPr id="5" name="TextovéPole 4"/>
          <p:cNvSpPr txBox="1"/>
          <p:nvPr/>
        </p:nvSpPr>
        <p:spPr>
          <a:xfrm>
            <a:off x="683568" y="188640"/>
            <a:ext cx="4595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Ako sa volá tento vták a čím sa živí?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lesytanap.sk/08-archiv/obrazky/080403143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85230" cy="5616624"/>
          </a:xfrm>
          <a:prstGeom prst="rect">
            <a:avLst/>
          </a:prstGeom>
          <a:noFill/>
        </p:spPr>
      </p:pic>
      <p:pic>
        <p:nvPicPr>
          <p:cNvPr id="39940" name="Picture 4" descr="http://snaturou2000.sk/uploads/2009/08/animal/bobor-vodny/Castor_2-430x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4486274"/>
            <a:ext cx="4095750" cy="237172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95536" y="6021288"/>
            <a:ext cx="2910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Bobor a jeho práca....</a:t>
            </a:r>
            <a:endParaRPr lang="sk-SK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0466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Bobry budujú hate, priečne stavby cez vod­ný tok, prevažne na plytších tokoch z dostup­ného materiálu. Na stavbu používajú vetvy stromov, bahno, mačinu, kamene a štrk. Hate môžu dosahovať dĺžku niekoľko sto metrov a výšku niekoľko metrov, veľké hate sú vý­sledkom činnosti niekoľkých generácií. Tie sú pomerne trvalé a bez problémov udržia aj do­spelého človeka. Bezpečnosť hatí bobry za­bezpečujú spôsobom výstavby. Ponechávajú štrbiny pre prepúšťanie časti prietoku. Úpravou veľkosti štrbín regulujú vodnú hladi­nu v zdrži. Počas povodní vyhrabávajú bočné kanály, ktorými prevádzajú prívaly vôd.</a:t>
            </a:r>
            <a:endParaRPr lang="sk-SK" dirty="0"/>
          </a:p>
        </p:txBody>
      </p:sp>
      <p:pic>
        <p:nvPicPr>
          <p:cNvPr id="40962" name="Picture 2" descr="bobor vodn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5104"/>
            <a:ext cx="1905000" cy="2181226"/>
          </a:xfrm>
          <a:prstGeom prst="rect">
            <a:avLst/>
          </a:prstGeom>
          <a:noFill/>
        </p:spPr>
      </p:pic>
      <p:pic>
        <p:nvPicPr>
          <p:cNvPr id="40964" name="Picture 4" descr="http://t1.gstatic.com/images?q=tbn:ANd9GcTPf0Go_Y20CsCtmPKfdQ0Exo5p4o1tt7wvw7GNuPDKn9oeMOJn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2808312" cy="2615467"/>
          </a:xfrm>
          <a:prstGeom prst="rect">
            <a:avLst/>
          </a:prstGeom>
          <a:noFill/>
        </p:spPr>
      </p:pic>
      <p:pic>
        <p:nvPicPr>
          <p:cNvPr id="40966" name="Picture 6" descr="http://t0.gstatic.com/images?q=tbn:ANd9GcSbRqRXfaJiNi0lDk5zN8bRfFYyhKYWyeenWw02Perv-rgk-s6SD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3812856" cy="285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kamsdetmi.info/infusions/fckfusion/images/uploads/image/Priroda/car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3947" y="260648"/>
            <a:ext cx="4290053" cy="3217540"/>
          </a:xfrm>
          <a:prstGeom prst="rect">
            <a:avLst/>
          </a:prstGeom>
          <a:noFill/>
        </p:spPr>
      </p:pic>
      <p:pic>
        <p:nvPicPr>
          <p:cNvPr id="41990" name="Picture 6" descr="http://www.vdesign.szm.com/natur/p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4048" y="6021288"/>
            <a:ext cx="371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Spracovala: Edita, Hurbanova , Martin</a:t>
            </a:r>
            <a:endParaRPr lang="sk-SK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E:\Documents and Settings\HP\Plocha\obrázky    do mš\Krásy Zeme\krajin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" y="0"/>
            <a:ext cx="914246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7410" name="Picture 2" descr="Súbor: Prague hrn&amp;ccaron;iara Smat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4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ochyly.blog.sme.sk/blog/1238/51741/DSCN0810_filt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762500" cy="356235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220072" y="764704"/>
            <a:ext cx="3563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Rybníky stali domovom rôznych druhov vtákov a veľa vtákov sa tam zastavuje počas jesennej i jarnej migrácie. Darí sa tam najmä labutiam, kačiciam ,no aj bocianom a volavkám Žaby sú samozrejmosťou .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6" name="Obrázok 8" descr="žabk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284984"/>
            <a:ext cx="1600200" cy="1181100"/>
          </a:xfrm>
          <a:prstGeom prst="rect">
            <a:avLst/>
          </a:prstGeom>
        </p:spPr>
      </p:pic>
      <p:pic>
        <p:nvPicPr>
          <p:cNvPr id="14340" name="Picture 4" descr="http://hgf10.vsb.cz/546/Ekologicke%20aspekty/leniticky_system/rybnik_images/pribrezni_rostli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4248472" cy="31797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encrypted-tbn3.google.com/images?q=tbn:ANd9GcT7rciA7GEcRakj-BIDAHqqlo5sC2WjrliPOHzUI6AiklJoK9X0Q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1268760"/>
            <a:ext cx="180022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14" name="AutoShape 2" descr="data:image/jpeg;base64,/9j/4AAQSkZJRgABAQAAAQABAAD/2wCEAAkGBhISEBQUEhQVFBQWFhUYFxQVFxQUFBQVFRUXFBUVFBQXHCYeFxkkGRQUHy8gIycpLCwsFR4xNTAqNSYrLCkBCQoKDgwOGg8PGiwkHyQsLykpLCwsKSksLCwsLCwsLCwsLCwsLCwsLCkpKSwsLCksLCwpLCwpKSwsLCwsKSwsLP/AABEIALcBEwMBIgACEQEDEQH/xAAbAAABBQEBAAAAAAAAAAAAAAAFAAIDBAYBB//EAEYQAAIBAgIFCQILBwQBBQAAAAECAwARBCEFEjFBUQYTImFxgZGhsULBByMyUmJygpKistEUJGPC4fDxM0NTc9IVJTST4v/EABoBAAIDAQEAAAAAAAAAAAAAAAIDAAEEBQb/xAAyEQACAgEDAgQEBAYDAAAAAAAAAQIRAxIhMQRBIlFhcRORobEFMoHwIzNicsHRQlLx/9oADAMBAAIRAxEAPwDAU5K5elanGcfVmbDlLBhtVW7mFx5VWUUZ08CUwr/OgUdvNsyegFU3uXQLXOr2lcnUcEXz6Xvqvo+LXljUe06jxYCrPKF74qa2wOVHYvR91VXiBKY2VwikiE7M66KIglapQtMVasRCoQfBFvqKZ6fNNaq7NeoWdDV0Go704VCgzyZxerNqNYLKNQ32Br3jb71h2Ma1Ai52J4myJFs/ZYZqe4gedYANW2wWN5xEl3t0ZP8AsW1z9oFW+0eFczrcTtZI8lmY5nVJBFiMiOBG0VHNJRflNBquJBskGf1x8rxyPeaz5a9dDHNTipIolSrUSVXgFXY6YWTKaTvauA1XxElWQ5K1VmNdkeodeqIb7BYj/Sb+HAfBVB9K78IOeDH0MRbxWQfpQvAT3hhP8Ij7sjL7qJctG1sFN1Sxt94j/wAq84/D1Mf7go9zzkNXLU3Wrokr0QI6uXputTdeoQ6Wq/o+QtFPH85FcdsTaxt16pehhaisEbYfEoHsfkk2zGq4sw7rkHsNBN7F13LnIjQgxWMjRhdBd3+qmdu82HfRz4XZr4iFBayxE2H0nI/ko78GuhOZTESEZmQxIfoR5k95K/drF/CRi9fSMo3RhI/uoC34mauRHJ8br6XEF9WO/Lj9zJsKVdIpV2RJqZuT2FBsZSD1/wCKrPoXD7pvStPj9ArBJq4hNZMuku1QfaQb1uR0dx7QSVX4OYHUOj3VhcEG4I6qLFNTVVuuUVlg4bp2nwzzx9FxjZID4UX05ggcHgSGGSTLfjaT+talvgwTc5qbGfB+Ww8MYf8A0zLY8Q5U+40cocbC1Mw3JTA/vsJJyV9c9iAv/LQvERszMxPyiT4m/vr0TRvIB4mdg+ZjkUdRdSl/xGhU3wcTDYwNVod8F6zOaFwJaYC+Vmv2Wqn+zniK1WE5MTQNrtsAI8cqFycnpgT0d9KSfxH5Uv8AIepaUUMPo9mYAG5JAHfRLTOjuZkMam+qF1j12ufWjHJXQpSQyyCyxgnPjVKLDNLFi5WvfI9pLXt4UmWWptdlXzZcd9jOPETXDCacYzXLVpBs4IDTuYNKnC9Qg5MOaN6BcgtEdkltXqkW+p43ZftDhQlL0nmI2Ejs3UM4qUWmQ0WLj5+Fk9oZr9dd3eLjvrLJEeFaiHE6xSUf7mZt7Mi5OPHPsYUN0phtSU2+S3SHVfaO438qxdI9LeNlFSKKrCimoavYRLdIgdWt8kdZ49m+tzaQS3IkwTsLgWHFiFHiaoYyPVYi6t9JTrKew0QxOKj2nXkbibKvhmbULxmNZzn3AZAdgqk22E6orO9Qs9SO1RmrBs0+hJL4ePqaZfMP/PRnTza2Cn/64W8Cn6VntASfEkcJfzIP/CjeNlvhJR/A/Kx/SuD1Eaz3/UvuRcnn5Fcp5patd4ljNemmpQgppSoSx2EiDyIpOqGYAnbYE5mw25Vb07MzTBt5UEbzZyXXPfkwqHDIQGYWvbVFzndssu69GOTGjf2jSMKHNVYa31IF9+oB31nyTUW5PshyXh9z1bk4xEKxyWDREq/dZyfA+VeG6Vx5mnllP+5I79zMWHkRXrPKLSZg/bDneTDllt88jmr9wa/dXjxjFcz8Kx255v8AtRU3tRGTXKeUpV2xR7VpDlNhJ01HIPDiDa2VB9G6XbBnI85h3J2G+q3VwNtx21gsVAyOVbJht7a7hcYyE5kqcmW+TDb3EHMHdS8ib8UdmXjnp8MuD1peWcdj5dYO+nnlbHqXuNtq86wyI2rr9JDexzyNs9mYIyuveK7pbRpihUBtYa5NxwIAF/Cqj1V1F8l5en0eJPY9CHKtSDbdTDyoQ7SLca80mJGHjzPSZj3DoiqglbiadHJZn0npeN5QK6EC20eopkGmA8qJYHWI2dtYXR+sW27ATn1Cr/JeS2JDHYgZvLKlZMripS9C0jXco9KLCrAWzYgDq30GTSH7nK+qMyB1HMUD0xpBZcSOc1jGpAbVIDG56WqTkD+lGdKLEcFKsCFAhRrFi5ZCwDMTYZgldgtZqw24446uZSTY6MHK2uxnX0hf2RVZpRwFV66K6ViaJS1ORaiAqYVRBzNYVXanMa4BVlhTQ0lw0fHpJ1OozHet+9VohjE5yK+9c+45MPQ91BICQQRkQQQesZitBDML3A6LC9u3J19RWPNHTNTQRRwWEBBd8kXbxY/NFc0jpAyH5qj5KDYo9566n0nN0tQCypkvZx7Tkb0KmetS33JfYgkaqr1NIahaiBsYwptqeabUJYU0G9g4+lGfNh76OSPeFxximHgob31m9GPZm619GBo4r9Fx9GT8Uf8A+a5XUx/iX7BJmT1a7augUrV1AbEqipMVEgI1DcWzvxplqSDMX2b+wZmoEmSXtq2HyBc/XbZ4C2XUa2nwWaPsZ5juCxL2sdZvJV+9WLmQBVsQde7nbcZldU33izH7VeqcjMJzWBhG99aU/bNl/CFrjfiOXR00n3lsaH+avIZyvhRuaDe3zikfQOqCe4kV5LPCUZlbapKntU2PpXp3K7SQ51Ysr31b7wVQufxMB3VhuVEFp9fdKqv9r5L/AIlJ76n4ZeOEYvurFT5AhpUiKVdoCw7puXWxErcZH9ao2q9iYDrG+2ouYpSewDY/R2M5tsxrIflJe1xxU+yw3H1BIrRulo1Ktrwueg5G8fKRx7LcR3i425rmBWn0TiWihQAK6sUDRuLo4aRhmNxzyIzFZ86Wz7j8WWlpluivp/QzCJJEX4pOid5Umxueq520ASKvSFxKwdOP4zCnoyRHN4Q2wPxU3Nm32tt25zlHoBYWEkR1oJM0YZ24oesUWKaqiZMWlalwB8NDcPbcjHwqbQS9NjuCknsGdQwgjWtvUg9lSwzCNGG91OdXmbcWl3EoFst862fJ5NYojC4mjaNvtIR+n3RWVVRR7CykGMLtysBxyrN1y1QSRq6OdZNPZ7GXaGxsdoyPaNtIJWhxGi41Z2lZukSVVQLm5ubk7LHKqceCjY2JZes2I762RypxTM04uMnFg5UrrCiWI0QyC+1fnDZ/Sqxw1Epp8C7KnN11IqtLhakjwZJAAuTsAq9RaYsFgi7BR3ncBvJorOEUaibU6V+N7a1+vYamMYgjKjNj8o8W4DqFD4gQb/2b7aRfxbfYK6HaQF1Vh9U92anwy+zQl1oo2esnh3ZjyuO+qTQ0eOW1FSKDJTDHV44emnDGmagbKBirhjq/+zVw4ar1EsrYVbN3H0ozE2Z6x6rKKHLDY1dh2r1j3t+tY86uV+gUWAxHlS1KvpgiULcCB41HzFbNQO5V1K4y2VjwH5sv1q3zNOmwwMar7UkoAPAAWy4ZuPDxXknURuFXNF6LkyZYomiYOeijpvQsRn2Xa9enDVXLYiADsSMfotYPkXG37WWBsqq7sN3BR95l8K1+kpGEDavymKoL5gc4bEkfV1q89+I6p5IYW9ufn/odF6m2ebaR0oZMSsh+drn7b6xHgbd1XOUOG1sODvikI+xJl+ZV+9VDTWjmjmZev+lHYU52MrvlhH3wAR+NRXVyNQUJx4Qje2mYgpXKtGOlXQsGw5OM7mowgok0V91MXDi9Z7IUQg4VoMEotGLeyp+7rPQ/9lograsiL/DP5R+prL1UvCgkQyYtop9ZDY6oBBzDKRmrKcmU7wavwqJo3WAXDZyYS9yCP93DE/Kt83aNhuM6p47Caznu9BUUWDKkFTYg3BBsQRsIO402KTgvYZDK4bdvIrx4EANvFjn6gjcRwqLFQBn6gAB3VrwI8X8vVinIAMuyOXqmUbDwcVn9K6FkhbVcMrZkg7NuRVhky9Y8qibvcucFWqHH2BX7IOFEtEpfERfWHln7qqKhFGOTmFJlVtwBPiQPeaR1kqxtvy+5fTrx35bkMuDM5lUZsrsVzttYi3Ych26tCWwpHGr+ExZSXXFjmbg7GVr6wPUQa7pJ1ZrqTe+e8Hrvx9dvGn4/AkkDN61b5KuCxrRHPpKdqnYaIYrQ2unO4c3Xem8dlUFj76vaMxjwvddm9dxqpxd6oc/cWvUEWajWjMOVXWb5TfJ+iu9u/dRjFaLhltOpsPbTieHUaH45jY8W8l6vTspMs/xKhHnv6F1QJxWK1myF1GQ/WmFjb5NWVgIrtrVrTUVSKYOlYghrW3eGYqc4W+Y2bR2HMVJi01kI7/CuobRxm+RU+IJBFVe5OUQfsfbSGBNTjEjjXRiRxq7Boqtg7b6sDADmdb6dvKniVTRfRQDwTIOAYd1JyzcVfqg4IzDwilh0yQ/38qifNLUGAivHH1E+AejluCkQ4bBllcbgLnuqtzJrR6Hjusv1KGmLjaqjkuTXkW1sgeIb1AMOf2k39iIMB9cC23f0791EMVMiKWZgAoO0i7G3yVG0mhXJ5zJzznb0LngGLb+23lRSdjsaaTl6Gy5KQascjWsXZUHYo1m8yvhVnTOl+blhXaOk7jiD0V8g3jXcK4igS+xYy7dr9L0IFA8bJz0rvbcABttYAW8j41x8S+L1Usj4W3+AOETcroF11ce0Ae4/4HjVPAvaOMg5qxHnrD8xo5jsMJcKh3gW/vvFAsHGNSQDdqt4EqfzCtUJa8Gl8rYqS3sraU0XaZ9UdEnWHY41wO4G1KtJhNIKEUFQTbafKlQrr6VNE2GSxFRmLVCVFbPFxaxs0a7KB6S0SVzCkDurrSgwATzYqpjZP3uNf4fqo/SrVjfYaGYpr6RQcAo8UrD1K8Pz+wSRdx0pDtbiaqLjGpuMkJdvrN6moUU3p8VSRKC+j8TdXB3AnyopguUyhUhxC87Dqr9eM8UPZuoBgFIZxxRqrNGb9wpUPzyCTa4NRpfksdTncM4lgO8fKQb9Yf2RVuCNY4UI2c0Wz32DH1IoRyW0lLDIxVsghLKfktwBHv21rtJ4JcVFIILLNzZXmibKb5nVPj/Ss3WQ+JohF97r/Q/HJJNruqMImJg9pNXrBqdtHq4vE4PUaEYjBujFXUqymxBFiD101FO0ZHqrXKHeLoR7ljEQSx/KXLiMxXIJGZgFFyTYd9SR42T5xPUc6JaLwxUGQ/KfJQNw2Fu/Z40E8vw4tyLpFy4RbE9BBdj8477d+QofpTExyKJEOq2QaM7uBFd0zJsjB2Zt1tw7vWhnN0vp8e3xJcshw4o0znLjbalLHXBhs62toGjocjfeiAh/cg4HyJbHqDi3uTxoW0FjR3QKa+GxcW/m+cXtjIJ9FobLSAsBUsNYZEi9uF86l0hAEkdUN1ByPVa9QJHbO4q7pKCxRtzKPEULmrolFFEoxyXmtMV3MpFCSTuFXNGMElRiQOkMu3Kl5ouWNr0LXJDi4ikjrc5Mf6VLolCSAP8AjnNusc4fdU3KKP49iMtax91XOSeG/eYzuEUhP2ucFDDJeNTfkE406K/J6QgyKdtrd9A3kbjRzAS3nkf50h8yaz+kW1OcPzdbyJtVYn/El+gFGa0jPrytnkMh3f1vV3k0GbECMbHBU95FvOxoRHWk5ER/HPIdkaE36zkPMim5ZaYt+RpeyN9HIkkwVv8ATXWlk6oYBrAd5UD/ADQzTOk8My6+FjaI79beey5rmFnC4PETHbMywJx1F+Mk7rBR30PkjQQC+81i6WOiHuxDdJI0fJyXnMKQczdv1odgMBq89f2iQPzDztUvIvEi7r1g+6i+ICoxJ2Jdj3f5rJObx5Zx89yNWZTnLZUq7iobOw4GlTNKFHsc2FVrX4ChmmNHKUN5GWj6DIdg9KbNHcbB316TV2GOHkYfAaFUtlLfurJY/RzDTYTbdlIOwFdS3qCO6vXUwljsXwrKabwIbSeDa2wzIbdgdfzPWPqmkox83X0JFbOys/IJ2N9ZAOw1A3IR7/6iAdlbaTAXHtDsNVTyfjb5Wse0mtTxxA3MHNofmMQi6wbWSTyt+tC5zZ7WzrRcqcEkOMw4S+aSXuSeFttcxegIdQPzlm1dYjrtWDS/izrsXYM0SOlb57Ad1xV/SONKRu4JBMi2INiLXbIjsqLRESEli1ii3C8TY/rVfTLjm4xxZm8AB7zXNncs8Pn+/kHF7BOLTMONURYroS2smIA28BKOHX6UD0poyTDyFJFtvBGasOKneKq86BRbA6eUpzGIUyQHZ/yRH50Z/l/weqnZd3yUMDAJGtsAzY9X6nZRafFiNS5yPyYx129FHuqaXQ/MAAEMjXbndgIG4/NKjaDvrP6Qx/OPcDojJR1cT1nbWCSebLT4RXBAXuczcnfTrcfKmKwtsroUEbTW4h0N113ngDmL01I89lTphHOwVWpkpEukMKUCXWwddZTxFT8lJguLjB2PeNuyQFfW1Gjhuf0dqkfGQHL6v+PSs0uGKkMpFwQe8G4pWPI5WnymE0lwVpU1GKkZqSO8Gx9Kuq/OQbOknpU2n4AcRIRsciReyQCT+aq+j4mQkHYRV5OLXYGgaWNdvY3tU82GsTlleo2j4UxNMoKaXbXjR/7zH9KIaJPNwtJv5mw7S0lCYSWgKbx7s6uyEjCBd5jB/E1vWsSTUNHr9LsO73BeDOqCetPWgnKyXVVx86S3nre6ii6wV7jcM+w3oFy2k6ajiS3kB+taYRrK/YqPJnw1ajRHxeCY7GlYDuFybd2rWVijLMFGZJAHaTYVu1wirio4SDzcI1mHFQNc+Kqo+1Uz/lobPii7p06iQQAf6UYLf9stpH8AUX7JqvjHBhjsLbcuz/NLXeWTWbNnYk9rG5paTiKuwsbHMcOHuoKSlGPkJe7JuTM1p7bLgj30Y5S4zVi1d77ey9z5DzoHoGwluRuNu2rmmmDhnOYUhV7Bt93hWXLFS6hNk9B8eFMiq43qviFAPmDSofhNNGNAo2C/mSffSpj6dtlaT3CE9FewelPqHCnoJ9VfQVLeu2GmdArNYvPGIfmzL5oyn1FaUGshg5dacE7S4PhJXO6108f9yLZrMNiA4NtzMp7VYj+vfUtU8DHqtIOLs3exz91XK1YsiyR1IbJUzzj4RpCMbhbfMkA6ySKJadwOrhi5jAPNqL9dxQz4SD+/4PsPm1aHl5PqYBu7yF6RN18R+xnq2ZfA4dBhXlIOuW1A3s6t8wPCn4rRsbxIz64YA2IBtYmpMXLq6Owij2izf396tdDhtWCNWtbVUW6yKy44JZnJ/wDGKBS2o81GjFY/Kt20QfRKRKshdXPsqOPE9lXcfotI2sTcnfQ0MGa4HQXYOJ/rTeom4rQluyFuPE6kZR+nHJnIhNjbcVPsvvv2A0Lxmi1SxU68bX1H2XttVh7LjeO/YalkCk53JO2p8M2rcWLI1tZTl2Mp3MNx7jkTV41oioh0UFhW1djQVbODZDmA6nNWGQI7Nx3EbjXeh7SkGj57g1RSA4V15iNmVWZcKAuQJvUuE0O8mSg347qlELPJzSgSTVZrhxYg0O0nhebkYWvY5dm7yooOTYjF5p0VuAzPhSxaoxDX1rdEnZe2w0hrRk1eYdbFDGWKQMRmY9X/AOt2Ufh1ah54UXkkj5pbx3sWyvsvmfdUUeIw7bYqKU/SyJAZor1H+ysBcWPbWhXD4TYwdTuscrbqpYmFQTqtdd1xnQ48l7NNBOFK7BEJI2jbRKYGwF9kaDvzNVpRdTt8Kt449A8bqL9geia8VgMGY2K0b57jWI5Tz6046kTxIv762MsjarBnGYOVrV5/jpdaRm4n0yHpTorxWFBbhXkZgDNjoE+mD4Z3rRDGB8TiJhseRlUfQvkPuqlVfg9Xm1xeJP8AswMFP8SQFR6VdwejSsaX4AkcCc/eKS2pZWvIPIT6PS8qnYL1b0hIS+qOA/Wm4JOle42Vyc3kJ1sgdnZQ85vZCSlJE0TK31su6pMPKWjZd+3OmTT84bbArWv3X/TxqNHsTnfI7KqUb39SDv2Zd9Kq5xZNKtJdM9zwJ+Kj+on5RViqejj8TH9RPyirN66CQKY81htDT3nTrZvN2raTPZSeAJ8BevNtCYmzxH6Q/Pf31yvxF04e9ks9CSS05HH9L1fFBdIS6mIU8Qp8CQaL1fRbTy4/KV/MdJ7JnnHwkH/3DCf37daLlxDzkKRD21kH4P61mfhKb9/wvYPz1qeUD/HYYdvnqiizuoT919xV7gHTeHtLgsOPZjQW+s1vdWy0i/xsCcWJ7lFvfWVZec02BujVfwprerCjmOxqrjAWNliiLMeGRJ91KapSfnJL5ERS5a4gdDDxLeWUjZtC3t3XPkDRfRnJ5IoVSwJGbG21jtNCOSeEaeV8bKM3JESn2UGV/DLx41ra2Y1qk8j/AE9i1FPcD43QSstgFB7KzekNExrfWl1TwytW7Zb7ahkwMbbVU9oBp0oxlyi9L7Hm+HxKqxj17odh+a25h6EfpSbF6jEPHs9rd29lGOU2jMOrHm16e9VGXaeFCRhjMihvlKchfJhuB6/731zsk3ilS/8AA1BTRUGPuxsLruvsqZ9IyatlcgfRyrkujGB22tuqDmAM9bPhRWwUkuBkMBbbmTxq2sZsRwF/CoVOedW8OVRg20b78DQtWWcD/FnfY+oB/kNVUmU3GyrrhBrAWsWTwYlfR6ophQTuNUnyQjnxShhdt1NkRmOWVXH0eNUbqqTOYyM6kXZKJY0kXIkWp2Otqm//ACyX+yMvWo45FeRQb5kbD11LLFrqotfWknNvuVU3ukCwTj4k5ppCPkqx8ATXmYNej8qlEWEkGrYkBQb5dJgD5XrzuCIsyqNrEAdpNh61qjstxkNz0Tkzo+2jEQ7cViFv/wBaG58oz96jGkol1mz7u6p+aCvDEuSwRAfacAeOqo8aixrrrm6ndn3Vzulbc3KXff67fQDK7lsUcNGobI1BNgxYnWzNzV2RVBFhnYk0N1ULXa/RBYjcbZ293fWiP55MpESYQheNjn1k9JvVB9mmsi5au2+yrIhewF912+s3SPrbupJgm1xlfPPspi3RXYrtgzwpU2bnVYi+ylR6WSz2fRp+Ji/60/KKtXqpo4/Ex/8AWn5RVi9dKhaKulcRaOX6MLnxBt+U15fo6ewXqPuBrd6dxX7tjW4JqDuTPzc15xgpLDv9w/SuL1/ir99yWem8pXyifjceIDD0NG8LLrIp4gHyrP6bOtgUfgIm8Rqn81EOT2I1sOh4XH9+NMxeHrH/AFRT+Qy9jB/Ck1sbhj1L+ejuncX+8x8E1PHJj7qBfCgf3zDngFP46saUxDM2vuZ8j1BAPdQ9bPTBru2gArySHOaRx0u0K5QHv1fRKg0lhWxWMkjUkKXCuRujQDW81AojyGw4iw80jZa00jE/RU/5p/InprNMdryt4bf5qY4a9EX3bk/3+pZpYIlRQqiyqAAOAGQqS9NFMeW2QFzwroUHdEjyhRcmwqmzSS5C8afO9tuwez21MILm7ZncNw7KmvVNE5IE0fGF1QotvvmT1k76qvoRCjAKFJGRG47jREmmqvXVOCcXF8EWztGSEQfNsmXovfiL5+R7wao4jARA3sD1g0R5Q4Qxya5Nkl6JI9lgLg+Av9nrpq8m5LZsLW2jO9YsTe+Nrdd/NdmXkiufMA4lI75G1dTU+dccKg0zoucE82FYDjl60DheWxJTVI8KkoNbskaZpMXYxvq7lv3qyke+oziBe4Azz8c6q6FEhWUOPYYg8eiaqEttDbhlwt0fdWOP53EK+we59dS5O+qkmJjvYgEGqchvhr3OTDMVThazLvzz76LFvfuy1QdwvN84trXuPKqTSWjiN98x81FQaOsuJZfm6x8iaWKW8KDb0JT+P+lBP+Yl7C5cgjl498KpGwyLc9ze+s7yLwPOYyMn5Md5G7EFwPG1avTMY5tY2F11bkHqzHnQ7k/hFiR2S4aTVW53C9zbvtTlNyxteYxNJGlwkmsxc3uzM3uHkKZO4Lm97XpmHxg2C3V1DdU2Ie97EClqNT/QruQnGIHudgW3iahxLq5UACzHMj5i5n++qq7R6xO/MelSRJYSEZhQEXtO0+Abxom6XuAxRaRVgbjM3y7ajgx4uFVTtzqlPCwN9x3U7D7Rup9bBMvSjpGlSxQOubf3lSpSzKgD1jBtaNPqL+UVNzlV4TZVHUPSodISasUh+i3iRYetd2VRTbM9me03P/7XO++RifvSD3VksXHqrCP4MTH7RlPurS8rujokDi0Y/Hf3UA5TrqTKvzcPhh4CQe+uPljeFN+S+u4aN/CnOaOA3mDLtVbjzAqtyHxQaF14NfxFXOTDXwcP1PeRWe5Fyc3iZ4TuLD7jW9KOcayYZ+lfQtPYp/CBgjLjYlH/ABE+DXqtj5wFROGqfG4rQ6ajH/qCk7sO3m1qymO/0p5N0bxL6/0pHW4tc1XqTsa3Sk+rgERDYGIyueCLZiPtOVHjRTkdDq4KH6S6/wB43Hlasliy7aJjufjMS0MS23JrkgeRJ7a3uHj1UVFyVQFHYot7q6OOHiUvRIqycudg8acigU0C1OBrRRaY+9KmF6WvVUXZIKcKiD07WqqCTKmmsBz0DpvIup4OuanxHnQ/kjpTnYdVvlR5EHbbd4ZjuFG9asZPJ+yaSvsjmz6rtk34hfvFY8y+HOOX9H7DYvVFry3/ANmsxOCVwQd9ZXSHIbImJyL5kNmK2NRYhSR0SAeutbipKmJ43R5pg4jHNqPcHpLnsNwRlVHmVI6XEj3++jWlsO8WIVpLG7LYrs2jaKB4ptW/U3u/pXGyR0Zg0+GWVkH7OwG6qEJbj2VKmIvE27q40PTF6xyUipjTTl7jOEHYIhrl7C5Rs+xSKaEuIh/DfzkaoNHy3Vs9it5i3vq2g/0+qH1kP61mzt6hc+QNyktrHM3sFA7cq5JCF1QPZFu+2Z8T5VYdBNiol3a5d+pY11j5CoJGJJbIbPO7H3Vpxqkl5Is4iFSDamS3N8yM6ladmtst4UmLcBamdwkMw5Iub3tc9dzkPPPuqeYhIlB39I/ayH4Vv9qux4e+oo2tYnvyX3nvqtpklz0RcE5fVUaq+VqTerIl5C+WR/tQ2A1XxMxBBNrdVQRxAZFTUscBbYp6uuteyDoPBdYA8QPQUqlwuHfUXokZUq4soytg6WeiRy5DPhVTTU45lhxKjzv7qVKvV9W6wT9mZlyAeWhBwcEfzpoR60A5cf8Ay5iNixwDxJpUqyzS+D+i+wa5NzySkH7FB9X+Y1nlk5rTZA2SWP347nzvSpVeVeCHuiIv8o3H7Whv/tW8XrJ6Qv8A+nzEHJsQCexTYeZFKlQ5P5j9i+yNJoRRImjIzsSOSY9qjVTzc1tg6j+zSpVpxcfvyIO1xxrmv1+tdpUdkFccaaHHH1rtKrsh3nBxpc6KVKpZBc4ONZvl3hNfDCQHpRMCD9FiFPnqnupUqTmSeOSfkMxbTQS5NaVE2Gjc7bWO3auX6UT50UqVVgk3ji35APkzvKLRgezDaCDWNxydOQDjfwb+tKlWLrYr4kH++xcWQBLDOuKU1dljSpUit2PO4UAc4RvUfmFX4mAK33Qr5vf30qVZM+8hcuSlhIgpxUnzY1QdszAH8INUJMWq21thJPmVH5aVKn9Pvz+9kF5DCytYg+tSRxqx1b7xnnSpU9h8FxZABJINwsvVfoL4DPupjQ9Fc8rbKVKsmPmwMfI/R8cGv8YGK2OzbeopG3K2qN1sjbrNKlWmxowORlretdpUqS1uDR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3316" name="Picture 4" descr="https://encrypted-tbn3.google.com/images?q=tbn:ANd9GcT7rciA7GEcRakj-BIDAHqqlo5sC2WjrliPOHzUI6AiklJoK9X0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36712"/>
            <a:ext cx="1800225" cy="2543175"/>
          </a:xfrm>
          <a:prstGeom prst="rect">
            <a:avLst/>
          </a:prstGeom>
          <a:noFill/>
          <a:scene3d>
            <a:camera prst="orthographicFront">
              <a:rot lat="0" lon="0" rev="20099999"/>
            </a:camera>
            <a:lightRig rig="threePt" dir="t"/>
          </a:scene3d>
        </p:spPr>
      </p:pic>
      <p:pic>
        <p:nvPicPr>
          <p:cNvPr id="13320" name="Picture 8" descr="http://i.idnes.cz/08/062/gal/TOM23cdad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260648"/>
            <a:ext cx="4546387" cy="3024336"/>
          </a:xfrm>
          <a:prstGeom prst="rect">
            <a:avLst/>
          </a:prstGeom>
          <a:noFill/>
        </p:spPr>
      </p:pic>
      <p:pic>
        <p:nvPicPr>
          <p:cNvPr id="13318" name="Picture 6" descr="http://blog.sme.sk/blog/6944/177134/Marlen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12976"/>
            <a:ext cx="4416491" cy="331236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372200" y="476672"/>
            <a:ext cx="2210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Okolo rybníkov rastie </a:t>
            </a:r>
          </a:p>
          <a:p>
            <a:r>
              <a:rPr lang="sk-SK" dirty="0" smtClean="0"/>
              <a:t>       vysoké </a:t>
            </a:r>
            <a:r>
              <a:rPr lang="sk-SK" dirty="0" err="1" smtClean="0"/>
              <a:t>rákosie</a:t>
            </a:r>
            <a:r>
              <a:rPr lang="sk-SK" dirty="0" smtClean="0"/>
              <a:t>...</a:t>
            </a:r>
            <a:endParaRPr lang="sk-SK" dirty="0"/>
          </a:p>
        </p:txBody>
      </p:sp>
      <p:pic>
        <p:nvPicPr>
          <p:cNvPr id="13322" name="Picture 10" descr="http://www.campsedmihorky.cz/wp-content/uploads/2011/07/rybnik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4001053" cy="266429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5536" y="3284984"/>
            <a:ext cx="385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Na hladine plávajú  labute, divé kačky...</a:t>
            </a:r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E:\Documents and Settings\HP\Plocha\obrázky    do mš\Krásy Zeme\jazero s kačičkam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118647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55776" y="3717032"/>
            <a:ext cx="309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Čo to pláva na rybníku?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620688"/>
            <a:ext cx="5101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Bradley Hand ITC" pitchFamily="66" charset="0"/>
              </a:rPr>
              <a:t>živočíchy   žijúce v blízkosti  rybníka</a:t>
            </a:r>
            <a:endParaRPr lang="sk-SK" sz="2400" b="1" dirty="0">
              <a:latin typeface="Bradley Hand ITC" pitchFamily="66" charset="0"/>
            </a:endParaRPr>
          </a:p>
        </p:txBody>
      </p:sp>
      <p:pic>
        <p:nvPicPr>
          <p:cNvPr id="12292" name="Picture 4" descr="KR&amp;Ccaron;ÁK-ROKYT&amp;Ncaron;ÁK-VIDLÁK-NEBÁ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2774170" cy="1844824"/>
          </a:xfrm>
          <a:prstGeom prst="rect">
            <a:avLst/>
          </a:prstGeom>
          <a:noFill/>
        </p:spPr>
      </p:pic>
      <p:pic>
        <p:nvPicPr>
          <p:cNvPr id="12294" name="Picture 6" descr="KR&amp;Ccaron;ÁK-ROKYT&amp;Ncaron;ÁK-VIDLÁK-NEBÁ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6672"/>
            <a:ext cx="2382218" cy="1584176"/>
          </a:xfrm>
          <a:prstGeom prst="rect">
            <a:avLst/>
          </a:prstGeom>
          <a:noFill/>
        </p:spPr>
      </p:pic>
      <p:pic>
        <p:nvPicPr>
          <p:cNvPr id="12296" name="Picture 8" descr="https://encrypted-tbn3.google.com/images?q=tbn:ANd9GcRvkzKzx6ZdICdOsX9LS7eSo-616jW-t0T2kLFG0gzn6S1Shr2e6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509120"/>
            <a:ext cx="2466975" cy="1847851"/>
          </a:xfrm>
          <a:prstGeom prst="rect">
            <a:avLst/>
          </a:prstGeom>
          <a:noFill/>
        </p:spPr>
      </p:pic>
      <p:pic>
        <p:nvPicPr>
          <p:cNvPr id="12300" name="Picture 12" descr="https://encrypted-tbn0.google.com/images?q=tbn:ANd9GcRTpS_RndMZzd4qibKhxX2AbVm-JbWzRWh9XQ1WEquuTy7qEI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996952"/>
            <a:ext cx="2514600" cy="1819276"/>
          </a:xfrm>
          <a:prstGeom prst="rect">
            <a:avLst/>
          </a:prstGeom>
          <a:noFill/>
        </p:spPr>
      </p:pic>
      <p:pic>
        <p:nvPicPr>
          <p:cNvPr id="12302" name="Picture 14" descr="https://encrypted-tbn2.google.com/images?q=tbn:ANd9GcRIpfAKuuFk2XtHRkeUj4ygboVeNqD5zKA2ey-M5wi8alab6Mw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124744"/>
            <a:ext cx="2526595" cy="1800200"/>
          </a:xfrm>
          <a:prstGeom prst="rect">
            <a:avLst/>
          </a:prstGeom>
          <a:noFill/>
        </p:spPr>
      </p:pic>
      <p:pic>
        <p:nvPicPr>
          <p:cNvPr id="12304" name="Picture 16" descr="http://www.fotonet.sk/m2_photos/000000170/000034049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772816"/>
            <a:ext cx="2771800" cy="1918086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611560" y="1772816"/>
            <a:ext cx="6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vážka</a:t>
            </a:r>
            <a:endParaRPr lang="sk-SK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55576" y="580526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bocian</a:t>
            </a:r>
            <a:endParaRPr lang="sk-SK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572000" y="2492896"/>
            <a:ext cx="114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kačky divé</a:t>
            </a:r>
            <a:endParaRPr lang="sk-SK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444208" y="630932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ropuchy</a:t>
            </a:r>
            <a:endParaRPr lang="sk-SK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452320" y="476672"/>
            <a:ext cx="78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labute</a:t>
            </a:r>
            <a:endParaRPr lang="sk-SK" dirty="0"/>
          </a:p>
        </p:txBody>
      </p:sp>
      <p:pic>
        <p:nvPicPr>
          <p:cNvPr id="12308" name="Picture 20" descr="https://encrypted-tbn1.google.com/images?q=tbn:ANd9GcRWXdFaANFt-cb2m6ah7WniXESIqZYiN6j15uDW0Z98TyVln3DWp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2420888"/>
            <a:ext cx="2524125" cy="1809751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6300192" y="2492896"/>
            <a:ext cx="88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volavky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1" name="Obrázok 8" descr="žabk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60032" y="5676900"/>
            <a:ext cx="1600200" cy="1181100"/>
          </a:xfrm>
          <a:prstGeom prst="rect">
            <a:avLst/>
          </a:prstGeom>
        </p:spPr>
      </p:pic>
      <p:sp>
        <p:nvSpPr>
          <p:cNvPr id="17410" name="AutoShape 2" descr="data:image/jpeg;base64,/9j/4AAQSkZJRgABAQAAAQABAAD/2wCEAAkGBhQSEBUUExQVFRUWGBcXFxYYGBQcFBQYGBgVGBcYGBgXHCYeGBwjGRYaHy8gIycpLCwsFR8xNTAqNSYrLCkBCQoKDgwOGg8PGiwkHxwpKSkpKSkqKSkpKSkpLCwsKSksKSkpKSkpKSksKSwpLCkpLCkpKSksLCkpKSkpKSkpKf/AABEIAKsBJwMBIgACEQEDEQH/xAAcAAEAAQUBAQAAAAAAAAAAAAAABAIDBQYHAQj/xABDEAABAwEEBggDBQcEAQUAAAABAAIRAwQSITEFQVFhcYEGBxMikaGx8DLB0RRCUpLhIzNicoKi8VOywtIkFRY0Q0T/xAAZAQEAAwEBAAAAAAAAAAAAAAAAAQIDBAX/xAAiEQACAgIDAQACAwAAAAAAAAAAAQIRAyESMUFRE2EiMnH/2gAMAwEAAhEDEQA/AO4oipcYQHqt17Q1jS5zg1ozJwA4krVOk3WDToE06UVKkZg9xp3kZ6sN651pPSVe1OJrVSQDg0EBrcNgyWE8yjpG8MDltm+aZ60qFMltFpquGvJh4az4a81qlu6x7Y84FtMbGjHmTMrAsoMZ3nYahtxw8YV9ldmzE+W75clzvI5emyxqPSJ//v8Atuuod2DZ9FIs3Wfa2xJa7izPmIWJqVGxs3+/fPKMKDXY5DIHGXbmjUN6qm77JcVXRvdg62/9WjzY75H6ratFdM7LXi7VDXH7rsCPHAri1WwU9sDjhwwz4Dm5Yy1UoMCRsGbvAHDhitVlku2ZPGmfS4qA61VK+Z7N0itNnIuVKgAxGLgP1Ww0euG3AQ5tN/EOBP5Tj4LZZU+zJ42jurqgGZhYjSnS+y2cG/VbI1Agn6BcJ0102ttqd+0qFoOFxstA+Z5rDdhJlxJPmqyzfCyxNnZrX1yWZpIaxz9hBEHyMeawlq66nz+zoiN5/wArm4s06jyj9T5KptAceZB8CqOci6gjdKvW9ayTFwcsAqW9attd95n5P1WqfZARMHDWMDzGRUd9KBMfXksnOX014L4b7Zutu1Mi81jxuBB9Stk0V1wUXYV2GkdoN5vkJXGi/wDyfnsXj65H6qVkmvQ8cH4fTWjNO0LQ29SqseNxx8Dip8r5ZsOlqtF1+m4sdtC6X0T63zhTtXJ+A9F0Ry32c8sVdHXEUTR+lKdZt5jgR5qWt7sx6CIiAIiIAiIgCIiAIiIAiIgCIiA8JXN+nfT0gus9AxmKlTyLW7NhVXSvp83tK1FtTsmUZFV0G+84C60DEDVK5ppxwrFjqAEOBMgRMEgyOIKxzNqOjXFTeym1aTa0kg+Ge1Yl+n3HHPH2FTaNF1AJcCJVttmN3EHCYE92ThJ1nVr1LmioenRKU70Sqeli6JPvNZChbBmNfhGCw9nsLiRgszZ9GjAXtuBMeohY5OK6N4KXpYtFvc493H3qUd1rAwf2uPxODmDwaWmRuLgsvSspa7acxF2+fzAE8lEtuMtDSNzw4O8VrhcPTLMp3oxtfSb6bi28DEQ7IlpAII2SCMFVSttTMGN4n5Kx9nl5LiJnf4DDBT7PQiJGByG3hhj4JOUfCIQk+yObxMuknmSrws7yJhw44fVZalZ4E4NG05nlJUh9lvDF0eQPmojUkWkuLo15tmds8ZAnjgrtFkHIHgcPIhS30GzhdI5R5fMq/SsZwc6QBsy8sFDaWhVliWiIEE7D7IXr7QAccQRn+qsaQ7wkAGNg7w4qFTrScCeH0UXaCVMyBdcw1HDdPy9FCqWnUf8AK9rvECMo/wAKLXfMO5HcqpFmyl9THjn+qoGOCs1HYn3grlMyFtVIyu2VAxgVSRs/VVEyqgyQlg2Tod07q2Rwbelk/CcQOGsLvGgdOstNMPbrExh5EL5fLAc1tnQvpfUsdUC8bhIke92taQnxZSUOSPolFD0ZpFtam17CC0jUpi607OXoIiIAiIgCIiAIiIAiIgCIiA4/1u9Eyxz7VTEsqXRVAza6QA/+UwAdhWu6BAETnAGoBrROAHnzXbtMWIVKb2OF4PbdI1d7ADxIPFcS0ro19mqvYdV6DleaZa1wnaFyZ2zfFRc004ERAOyOMEePqoVnsAugnWLx3DL5qLWt94YnPHxzWRoPD7rQfjIbwMeXeA8FxzV9HbB6tix2HCYgxJEZwBPgY8VO+zNMSO6cZGYnEEe9XBWzbP3bm/EIJG03Kd8cw8+AVVitQLAM7vaDk0tc3yMLOWNrpmkcifZTX0c27BAMZ4CcTgWnjqOsHgYVq0W0svsLSP6mGZyN6WA7jBWXtVpDakYftASAYxc0Bxbsh7IO5w3rAaWaQ3taDiLwkiSLzcjhOBacCNmIV4xaZWUkzFmg4VMQW73x5airrySe4S4nN2WGwEmYUJ1RzsZncf0z5qVZ7Q7dGvD1Uy/REDP6LsLjBho2Q0E/meQPIrJPsD4nLe6670EBY7RFpJwEgjKIP68llKlqeBt4EzvwdIK1xr+OzLK3y0YV9B7Cb8EaiDhiVYqWw5XsPfjzV63vk905/dOAPDZy8FhatcTmQNc6vqFk02y6dIuWmoBnhvGrgfkVi7VUgyDz+o2qq0VDwjwP0UN5J1cRqK2hAznIlOtN4efDaFS2p3Xe9ajgEDJX7JZXuyGGsnJWaSKJtso7MlyusZq5K+ymb10YxJJ5forlGzyc8C7+1oJJVXKy6jRFFGFW3LlPgpDqGLd8nxx+ipLIPIkeKrZdxojV6ez3OX0VL9+4g8cjyKu2lsEcD8j81Za6fl54K6KPR1Dqh6XEPNmqHP4T6j6LsbSvlLR9rdTqte0wQQQdYK+leimmm2qy06ozcO8NjtY8V04peHNkXpmURFuYhERAEREAREQBERAEREBarUpHMFa/pjQVK092qwPGO0EXnHEEYjC94LZCows+J4jwDY9SqSimSnRwnpT0ZZZqjmsF0GbmZwaO8JM5EHzWvULSWkDYQfRfQGlei1O1Ui2oMcS062kueZ/u8lx/pT0MrWSo4xeZgQ4DVhnsxwXDkxuOzvxZFLXpDoWgCoDsM/7j6BqroVrpJn7rhz74PkwLEmtgTswy2AjzVDqxiTMDDxkn1PiqqK7LSb6J2l7US1uPeaXEbQWk4+ngrTLYTZ3tOvvt3SSCOYUU1i4ydbYHE1Mfn4KzaqsNawbXDwIhTVEWKeuePvwU6zsEwcCdf13KFSd8AGcY8cVkLELzmDIkPHMXbp9D4qjVuiydKydZaPeB2ZHXz37FlX1yIk6pDh4S5vsqJRrNhro+JsxqjJwI3FpHIKi32i6f7gdoyPMZHaIK1UXGJk5qUiDpeoD3m4EZjVOoiNsZ8isLWtUwSDsJECeIOCm6SeCbwyIIMbHCfkfBYicj73/VRHfZEtdEsUmEYXh/SPqAqBSDiGtBJOAAjE8vqq2lp+60+IJ5BZuhYbjDHdc4ZjAgHDiBs1k+C1lJJFIxcmQ7L0d7117gXgS5oIimNr3ZDhmVkXaPawhrjjmGgYxqJGr3JGSqsFgLCQCBdxxHdDjk534yJAA2ypfZhktbjVce8SZI3uO3dkOS5cjVHTBOzDuojEH4QRMfE85BvySz2KXwM3EgxqaPiP8Ax/wVf0lTmBT+6SJ2u1nlt8FaoWjs2Oud6o7us2hom887BOW2FK2tEPTLj6ODyNRFJu9xxcfMflOxYytF6oB9xgbznHzlTa1rFJjQMbgIaNbqjj3nb8THLeoFsbcY4azcHgAXHxcr8aY52WKz5qAbnen6KHOHA+/RXa9bvl39I8PqVbeIA3gTxmFpWjGTtnjX/NdY6ndPG+aJ474OR3w7Dg7hHJGOwWf6MaV+z2inUyg+qsnxdkJclR9OBFGsFrFSm14xvAHDLHYpK7Ls5AiIgCIiAIiIAiIgCIiAJCIgPIVi1WNtRpDgCCCMd6kIooHPtN9VdKpBowyDlGGZJ9Y5LT9IdXlWnhEiDiNusevgu4Fa1pLpxZKbyy8ajwTIptvXSMwXDCRxXPLDHw6I5pf6cN0poGtRd3qbhd1wYIJ3YTCw1YQ6Sut9IOsgva5lGztZeEF9SCcDgbgw8SVzu30O0a9zj3sXXjmSuZtJ0mdFNq2jF6PfLztukjiMR/tWw0KYhtQQC1xkaoePkSDyK1+zWeO8DiJPgWD5uWwtqfs5AwMYeIiPEcIUursK2iHWqOawNyirVH5rrm+YKsPtN4NnZ4EYEeEg8Fdt04XsWmCHAzBGXFQLYCHSMjj/AFRj4qedkcK2eOrwS3Vq9R5FRKTZkb8PJXHP9VTSwfz8sfkpRWRmNA6Ol4JEnUNh28fQAlZ+zUCbjZxqFz3u13RkBshpGOo1FFoWgUrOS347ndGsOqA3fBgLzxCpdpGK3Zt1MZT4AYu5ucWt4BUyVLXiLQ1v6S69outc/LE3G6pyLzwkNaOO1Wq9Hs6ZnMiXk5gGMztJwV6pamgNcR3QHVf6KRu0wP5qjgeag2qsSXNfnevv5BpDeF539qycX2zRSI3aGs4Mp4DKd+wcteoTtVFKn2bKjji29BOtxGDWN8J/wvLBXcBh8dQlrR+FubncScOQ2KNpGv3WtHwsEN2ScXO44gDgVZLwi/SzZD2lcF+TQXRqEDAeij2yvfBd+J0DgPYVJJYMPicDO2F7QbiwHJsk+S1X0o14WjQgVJzHrjKsPdhy+avvqy2oT94jzJUZrpjhHmtEZyo9a2ffvaplHUZygfr4qxREHHaFIs7MXDbiOOYUSET6D6ureKlkaMruF38OuB/CCTHhx2xc06pdJTSDXCCBdDtuwHeAYnWLoOQnpQXTjdxOfIqkz1ERaFAiIgCIiAIiIAiIgCIiAIiIDTusnpObLQa1pIdWcW3gD3GAS8g/iIwHEnUuYst7RAkNwvFoODW6r7h3nO/hEALuekdGU67CyqwOacCDswwkY6ua0fSh0ZZbU0ig51SkCBSp0+40kgmoQQA52UEk5YbVDJ/w19/RC2WhrSyiKbXDAvIDo/EWjFs7CtX6U9Gqtia0VT3nyGjUQMzwHzXUbb1mtukUqFQvjDtLrQN5AJcVynpNa61eqatd19xwGoNGxoyAXFkcE9dnXj51vowkw0HhO8G8Pp4rNaOtQAduAPKIeI1wfIFYWoQcN30VdmLmkEGPcHxVavs0RPtVcsdLDAdiRF5juAzHAzxUStD8QBt7sgjfdOBV02dxPcBIP3W97wBUqn0atLgXCk+AC492MAMSpdeIK/TB3Znaq7KwF4vZZnhhKmV7CRic/pnKj06cwMpIHiQqxkmyHFpEq0V3B7t5vnbiG4flF3mshQpxVaTiXOcXc3XfUHwVq0AOqh34iOQvtaFQ6rgDrFIuHEVXE+izk3svFKkXqtpvVWt1E2emf5WEvf8A3eig1bWXtqvxmq8RwLnT5QF7XdApv2Od/c0H6qw/uvaNTTjvl0hXcrVERVOy8yvde7VdZcB2ZX3DfM81H7S9ecRgDDW79nIQOaodJaQcxeJ2k3pHrPJWKdY4Tk0OPMzPvcoSsN0en49ur0+qWitDqm/ujxx8grFNxkcz81crY48TzJWq0Z7ZYqHCN6ps41bvRCMDx+a9aIPvWtEZsvtJAG/Cde2CpLamMjd/tx8lFpukQePkVIsjcRORDieYIVJMukdX6rmHsy4NkB5w2yBI3EEkjVmNeHVaLwRIyXLupZ5LKoOQIPAwNW8R4LqTWLfD/Uwy/wBipERbGQREQBERAEREAREQBERAEREBr3TFtsdRu2INvOMOcXBrmt2tJw3LmFDR1s7Z9Ls6jywgvbScTee4f/bXECRsB16l3BeBqiibOJ6F0LabTHZUHCSZe4FtnZBON496scNUrI1up601DNS00/6Wu+cLrcJCo8cWWU2jnujepiysA7R9So7Xk0eWPmsrZerGxMcHdne3HI8ltq9U8IjnIx1j6P0KX7ukxuM4AZqW+g2CCBBEHeNivLxWpFbZw/pp0eNGu8AYAB38zTAvcTjO9aPW7pn3K+kdPdHm2huODrpaDuOMHdMFcX6S9GX0i8FsFur5+EY615s4PFO/DujJZI16auKhLhjjdaOEEf8AJe07Ri2fwvYebnn5hRGuIfOuIPIe/BXH1QXkgbDG3D/qY5KzCeiZVZg+nsh7eET5BxVntAarXHKGTxBg+hVq2Wgywj4m93iAcPEYLztATI14xsOY81VL0s34VvEOqePgT9AoFU4N3hSg+b85x44EqHUODDskeBWkezOT0SWNAg72jyK8bSN4jUS4cwSqq/7ud45XSR6Fq9v947TD28YgjxHkpSHIsNpzM7YO6cvNUXYIB1YH6q/UeDJGv4hrPDeCrH2kbZ+a0Rm3sutaQSD73qTSqdwbcW+bT9VE+0ggYZe4WU6PWI2ivTptE3ntHmFnJGkWdh6pNEFln7Q/eJG/DCD5ea6GsdoLRgoUGMAGAxjaVkV1wjxikcs5cpWERFcoEREAREQBERAEREAREQBERAEREAREQBEVm12ttNhe9wa0ZkoC6vVo+lus6k1xZZx2j8cTkCNcDMbyQOK1g9NLaTPakbh2McgZUWDryxumdBU7QyHiDEBwiR9RuXOW9PLY0fG1383ZSfyrO6G61KL2xXY6m8ZkCWnftCpJxepExbTtHJenPRmpYrU5pxaT3XAYGQCOGvDctdZmdoy9R8137pZ9i0hZnN7eneN26ZAILZjA5fEVwS1WY06pa/NsjDIwcwdi55RS0jojJvbK21Qc9kE7sIPIrwtg+89YVp5g7RlyXpcTv9cMlSjWw4HH3h7lW64jyIUpuDQc8YI+XBRLUMcMY9Mwpj2RLSPRXlpB1+uH0CdpMe+Pn6qywYlVUxqK1MrKazsZGvPjtVprjrE7xmpPZc1MosgY4conmcfAKboUQQCF17qW6NhwNpcMnG7/AHD1AK5mAz3PzPyXROr7p6LKG2eqGijJ/aQ6Wkye9AxGqeCiO3sS/ijtAC9USwaWpV23qVRlQfwuB8YyUoFdJznqLyV6gCIiAIiIAiIgCIiAIiIAiIgCIiAIiIAsN0sZUdZXNpNqvc4ht2k5jHEHMGo7923a4Yxlip2kbY6mwubTfVP4GXLx/O4DzXP9PdZNSLrG9iZgHB9VxyIaCLrYOE47lDYNWf1daSc90UGUw8yT2rSBlhN4uKyNPqWtF2TaWCp+EB0eMT5LG2u1V5vPe4Ha+q68eNz0WPtGkW63tJ/haSfzOKoRor0t0H0jZsXUzUZ+KmQ6OMYjmFghaajDk4bsVln9J3sH7K01wYyvmI2XclHb0vtOt97+djCT4tWORs3xxTIn/qu0Y+9ig28doZAxGwalnX6WNaO0a07w1rTw7oGCl2WrTa260Bs57TxK5+aTN+Mno0sNw8scp2FetEY+ws5pGysvGDG8fRY42WMiPpy1jcpUkyXFoig5xns2hWHCeHmpr2xvHmPD1UcsmY/VWRV7I7WYwrtKzk5cJUlujX3BUjuZFwyadUxlwU2tox7IJBExGRzE4OGY1jaFfkiFBkKnQIwIBG+fqqjSaPutHEvPlKlGy1YvEOjbEtIOWSsWug8s7rXR96JgcdYRbYlpFkWoTlhqy9NQUplQET/ke8FiWtUmm1wyx/VdajRwuTfZlrPanU3XmuIIyIJBGG0YrZbB1i22mO7Xc7dUa13mRe81pQr7RB8tvqpNNwOIP1VjPZ0Sz9blsb8dGjUG6+0+pCylk676MxWs9Sn/ACua71iVzJhPHw8x71KpzgRiJ9/5U0SpNHa7D1p6Pq4dsWH+Nrmj80FvmtisWlqNYTSqMeP4XNPoV81OsbTlIOrWD4+8UpgtxBg7RnuxGShospn0/K9Xz/ovp3baGArOIGp/fH90keK3LRXW+cBaKP8AVTP/ABd9VBezpyLCaF6Y2W1fu6ovfgd3XeBz5LNyhIREQBERAEREAREQBERAYTpNoqpXp3W2g2enBNRzWgvcIyDiYa3OdvBcX0jZhQqGpYmWivTaCO0qUqhuZkva5rAwNM4Tt1L6ChW7TZg9jmumHAgwSDBEGCDIw2KrQPmb7a55Dq5eykZ1GX3TBA+ZVx2lmPdFKzsI1C5LvLNd9sXQexUhDbLRyglzQ4nm+SsnZNF0aX7qlTp/yMa30CUyKPnRloqj/wDOWg7KcfKVSdD2ioLwoVY23H+oC+loVDqIOYBVJY7LxlxPmoaGrfgd+V30UiloG0uwFOp+V30X0YbK05tC9FnaPujwWX4H9Nvzfo+eW9DLUThSqflP0VFToJbf9Cr+Ur6LDBsXsKVg/ZDy/o+cG9XdvOVnqnkAPMrN9G+p601agNpHYUxni01XHY0CQBvK7pCQtFiSKOdmjUOrNoGNQgxdJbAvAbZ9HXuOCkM6uqbWhrajrpEOYQOzcJmQ37rpxlpGInA4rcoRW/HEjnL6azZ+g1Fr2vgTBbUF0XaoIiS3JpyOGEjJZCh0WsrDLaFMf0j5rLIp4r4Ryf0wmkOhdjrj9pZqR3hoa7xbBWkad6kaZ71kqFh/A/FvJ2fiDxXUl5CsUo+bNO9D7VYz+2pEs/1G4sP9QkA8Vh6YBxaYX1U+mCCCAQcwcjyWj9JOqWy2iX0v/HqHWwTTJ3s/6whVxOKMrubmJG7yzWSpVGVMjjs17/P5qdpzq8ttjkmn2tMffpy4RhmPiHMQtfYy9iM/Pb74KTNxMi6xk+8csOU4Kz9ncN/mPf0KpbWe3CTsg8TgpNK37QDwnjkpGyM6icxh794ry9GYUyvaWHLCNoUWs+dahosmWH1iDeEzOYPyW69F+s+vZyGVprUt/wC8aNx18CtHvnIBV0ydeWtVLH0pojTNK00hVouDmnxB1gjUUXH+rfTTqFra0SadYODm72tc4EDaC2OBRLLWduREUkhF4iA9ReIgPUREAReIgPUXiID1ERAEREAREQBERAEREAREQBERAEREB4QsBpzoLZLVjUpAP/1Gd1/Mj4ucrYEQHJdJ9UNamZs9VtVv4KndfryeMPRarpPozXo/vbPVZH3g0uYODmyIX0GQvCllHBHzOSPxt4HPVt1zK8NIa3DjhC+irXoKz1f3lGk/eWNnxiVhbX1d6Pn/AOMwcC8DVqDkscGcJNMDJw8vf+FXQbfeG02uqPOTWguJ5BdxsvV5YL5/8Zh4l59XLYLFoulREUqbKY/haB6ZqBxNE6uer+pQf9ptMCpBDKWB7O9m50YXiMI1SvV0ZFJej//Z"/>
          <p:cNvSpPr>
            <a:spLocks noChangeAspect="1" noChangeArrowheads="1"/>
          </p:cNvSpPr>
          <p:nvPr/>
        </p:nvSpPr>
        <p:spPr bwMode="auto">
          <a:xfrm>
            <a:off x="155575" y="-776288"/>
            <a:ext cx="2809875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2" name="AutoShape 4" descr="data:image/jpeg;base64,/9j/4AAQSkZJRgABAQAAAQABAAD/2wCEAAkGBhQSEBUUExQVFRUWGBcXFxYYGBQcFBQYGBgVGBcYGBgXHCYeGBwjGRYaHy8gIycpLCwsFR8xNTAqNSYrLCkBCQoKDgwOGg8PGiwkHxwpKSkpKSkqKSkpKSkpLCwsKSksKSkpKSkpKSksKSwpLCkpLCkpKSksLCkpKSkpKSkpKf/AABEIAKsBJwMBIgACEQEDEQH/xAAcAAEAAQUBAQAAAAAAAAAAAAAABAIDBQYHAQj/xABDEAABAwEEBggDBQcEAQUAAAABAAIRAwQSITEFQVFhcYEGBxMikaGx8DLB0RRCUpLhIzNicoKi8VOywtIkFRY0Q0T/xAAZAQEAAwEBAAAAAAAAAAAAAAAAAQIDBAX/xAAiEQACAgIDAQACAwAAAAAAAAAAAQIRAyESMUFRE2EiMnH/2gAMAwEAAhEDEQA/AO4oipcYQHqt17Q1jS5zg1ozJwA4krVOk3WDToE06UVKkZg9xp3kZ6sN651pPSVe1OJrVSQDg0EBrcNgyWE8yjpG8MDltm+aZ60qFMltFpquGvJh4az4a81qlu6x7Y84FtMbGjHmTMrAsoMZ3nYahtxw8YV9ldmzE+W75clzvI5emyxqPSJ//v8Atuuod2DZ9FIs3Wfa2xJa7izPmIWJqVGxs3+/fPKMKDXY5DIHGXbmjUN6qm77JcVXRvdg62/9WjzY75H6ratFdM7LXi7VDXH7rsCPHAri1WwU9sDjhwwz4Dm5Yy1UoMCRsGbvAHDhitVlku2ZPGmfS4qA61VK+Z7N0itNnIuVKgAxGLgP1Ww0euG3AQ5tN/EOBP5Tj4LZZU+zJ42jurqgGZhYjSnS+y2cG/VbI1Agn6BcJ0102ttqd+0qFoOFxstA+Z5rDdhJlxJPmqyzfCyxNnZrX1yWZpIaxz9hBEHyMeawlq66nz+zoiN5/wArm4s06jyj9T5KptAceZB8CqOci6gjdKvW9ayTFwcsAqW9attd95n5P1WqfZARMHDWMDzGRUd9KBMfXksnOX014L4b7Zutu1Mi81jxuBB9Stk0V1wUXYV2GkdoN5vkJXGi/wDyfnsXj65H6qVkmvQ8cH4fTWjNO0LQ29SqseNxx8Dip8r5ZsOlqtF1+m4sdtC6X0T63zhTtXJ+A9F0Ry32c8sVdHXEUTR+lKdZt5jgR5qWt7sx6CIiAIiIAiIgCIiAIiIAiIgCIiA8JXN+nfT0gus9AxmKlTyLW7NhVXSvp83tK1FtTsmUZFV0G+84C60DEDVK5ppxwrFjqAEOBMgRMEgyOIKxzNqOjXFTeym1aTa0kg+Ge1Yl+n3HHPH2FTaNF1AJcCJVttmN3EHCYE92ThJ1nVr1LmioenRKU70Sqeli6JPvNZChbBmNfhGCw9nsLiRgszZ9GjAXtuBMeohY5OK6N4KXpYtFvc493H3qUd1rAwf2uPxODmDwaWmRuLgsvSspa7acxF2+fzAE8lEtuMtDSNzw4O8VrhcPTLMp3oxtfSb6bi28DEQ7IlpAII2SCMFVSttTMGN4n5Kx9nl5LiJnf4DDBT7PQiJGByG3hhj4JOUfCIQk+yObxMuknmSrws7yJhw44fVZalZ4E4NG05nlJUh9lvDF0eQPmojUkWkuLo15tmds8ZAnjgrtFkHIHgcPIhS30GzhdI5R5fMq/SsZwc6QBsy8sFDaWhVliWiIEE7D7IXr7QAccQRn+qsaQ7wkAGNg7w4qFTrScCeH0UXaCVMyBdcw1HDdPy9FCqWnUf8AK9rvECMo/wAKLXfMO5HcqpFmyl9THjn+qoGOCs1HYn3grlMyFtVIyu2VAxgVSRs/VVEyqgyQlg2Tod07q2Rwbelk/CcQOGsLvGgdOstNMPbrExh5EL5fLAc1tnQvpfUsdUC8bhIke92taQnxZSUOSPolFD0ZpFtam17CC0jUpi607OXoIiIAiIgCIiAIiIAiIgCIiA4/1u9Eyxz7VTEsqXRVAza6QA/+UwAdhWu6BAETnAGoBrROAHnzXbtMWIVKb2OF4PbdI1d7ADxIPFcS0ro19mqvYdV6DleaZa1wnaFyZ2zfFRc004ERAOyOMEePqoVnsAugnWLx3DL5qLWt94YnPHxzWRoPD7rQfjIbwMeXeA8FxzV9HbB6tix2HCYgxJEZwBPgY8VO+zNMSO6cZGYnEEe9XBWzbP3bm/EIJG03Kd8cw8+AVVitQLAM7vaDk0tc3yMLOWNrpmkcifZTX0c27BAMZ4CcTgWnjqOsHgYVq0W0svsLSP6mGZyN6WA7jBWXtVpDakYftASAYxc0Bxbsh7IO5w3rAaWaQ3taDiLwkiSLzcjhOBacCNmIV4xaZWUkzFmg4VMQW73x5airrySe4S4nN2WGwEmYUJ1RzsZncf0z5qVZ7Q7dGvD1Uy/REDP6LsLjBho2Q0E/meQPIrJPsD4nLe6670EBY7RFpJwEgjKIP68llKlqeBt4EzvwdIK1xr+OzLK3y0YV9B7Cb8EaiDhiVYqWw5XsPfjzV63vk905/dOAPDZy8FhatcTmQNc6vqFk02y6dIuWmoBnhvGrgfkVi7VUgyDz+o2qq0VDwjwP0UN5J1cRqK2hAznIlOtN4efDaFS2p3Xe9ajgEDJX7JZXuyGGsnJWaSKJtso7MlyusZq5K+ymb10YxJJ5forlGzyc8C7+1oJJVXKy6jRFFGFW3LlPgpDqGLd8nxx+ipLIPIkeKrZdxojV6ez3OX0VL9+4g8cjyKu2lsEcD8j81Za6fl54K6KPR1Dqh6XEPNmqHP4T6j6LsbSvlLR9rdTqte0wQQQdYK+leimmm2qy06ozcO8NjtY8V04peHNkXpmURFuYhERAEREAREQBERAEREBarUpHMFa/pjQVK092qwPGO0EXnHEEYjC94LZCows+J4jwDY9SqSimSnRwnpT0ZZZqjmsF0GbmZwaO8JM5EHzWvULSWkDYQfRfQGlei1O1Ui2oMcS062kueZ/u8lx/pT0MrWSo4xeZgQ4DVhnsxwXDkxuOzvxZFLXpDoWgCoDsM/7j6BqroVrpJn7rhz74PkwLEmtgTswy2AjzVDqxiTMDDxkn1PiqqK7LSb6J2l7US1uPeaXEbQWk4+ngrTLYTZ3tOvvt3SSCOYUU1i4ydbYHE1Mfn4KzaqsNawbXDwIhTVEWKeuePvwU6zsEwcCdf13KFSd8AGcY8cVkLELzmDIkPHMXbp9D4qjVuiydKydZaPeB2ZHXz37FlX1yIk6pDh4S5vsqJRrNhro+JsxqjJwI3FpHIKi32i6f7gdoyPMZHaIK1UXGJk5qUiDpeoD3m4EZjVOoiNsZ8isLWtUwSDsJECeIOCm6SeCbwyIIMbHCfkfBYicj73/VRHfZEtdEsUmEYXh/SPqAqBSDiGtBJOAAjE8vqq2lp+60+IJ5BZuhYbjDHdc4ZjAgHDiBs1k+C1lJJFIxcmQ7L0d7117gXgS5oIimNr3ZDhmVkXaPawhrjjmGgYxqJGr3JGSqsFgLCQCBdxxHdDjk534yJAA2ypfZhktbjVce8SZI3uO3dkOS5cjVHTBOzDuojEH4QRMfE85BvySz2KXwM3EgxqaPiP8Ax/wVf0lTmBT+6SJ2u1nlt8FaoWjs2Oud6o7us2hom887BOW2FK2tEPTLj6ODyNRFJu9xxcfMflOxYytF6oB9xgbznHzlTa1rFJjQMbgIaNbqjj3nb8THLeoFsbcY4azcHgAXHxcr8aY52WKz5qAbnen6KHOHA+/RXa9bvl39I8PqVbeIA3gTxmFpWjGTtnjX/NdY6ndPG+aJ474OR3w7Dg7hHJGOwWf6MaV+z2inUyg+qsnxdkJclR9OBFGsFrFSm14xvAHDLHYpK7Ls5AiIgCIiAIiIAiIgCIiAJCIgPIVi1WNtRpDgCCCMd6kIooHPtN9VdKpBowyDlGGZJ9Y5LT9IdXlWnhEiDiNusevgu4Fa1pLpxZKbyy8ajwTIptvXSMwXDCRxXPLDHw6I5pf6cN0poGtRd3qbhd1wYIJ3YTCw1YQ6Sut9IOsgva5lGztZeEF9SCcDgbgw8SVzu30O0a9zj3sXXjmSuZtJ0mdFNq2jF6PfLztukjiMR/tWw0KYhtQQC1xkaoePkSDyK1+zWeO8DiJPgWD5uWwtqfs5AwMYeIiPEcIUursK2iHWqOawNyirVH5rrm+YKsPtN4NnZ4EYEeEg8Fdt04XsWmCHAzBGXFQLYCHSMjj/AFRj4qedkcK2eOrwS3Vq9R5FRKTZkb8PJXHP9VTSwfz8sfkpRWRmNA6Ol4JEnUNh28fQAlZ+zUCbjZxqFz3u13RkBshpGOo1FFoWgUrOS347ndGsOqA3fBgLzxCpdpGK3Zt1MZT4AYu5ucWt4BUyVLXiLQ1v6S69outc/LE3G6pyLzwkNaOO1Wq9Hs6ZnMiXk5gGMztJwV6pamgNcR3QHVf6KRu0wP5qjgeag2qsSXNfnevv5BpDeF539qycX2zRSI3aGs4Mp4DKd+wcteoTtVFKn2bKjji29BOtxGDWN8J/wvLBXcBh8dQlrR+FubncScOQ2KNpGv3WtHwsEN2ScXO44gDgVZLwi/SzZD2lcF+TQXRqEDAeij2yvfBd+J0DgPYVJJYMPicDO2F7QbiwHJsk+S1X0o14WjQgVJzHrjKsPdhy+avvqy2oT94jzJUZrpjhHmtEZyo9a2ffvaplHUZygfr4qxREHHaFIs7MXDbiOOYUSET6D6ureKlkaMruF38OuB/CCTHhx2xc06pdJTSDXCCBdDtuwHeAYnWLoOQnpQXTjdxOfIqkz1ERaFAiIgCIiAIiIAiIgCIiAIiIDTusnpObLQa1pIdWcW3gD3GAS8g/iIwHEnUuYst7RAkNwvFoODW6r7h3nO/hEALuekdGU67CyqwOacCDswwkY6ua0fSh0ZZbU0ig51SkCBSp0+40kgmoQQA52UEk5YbVDJ/w19/RC2WhrSyiKbXDAvIDo/EWjFs7CtX6U9Gqtia0VT3nyGjUQMzwHzXUbb1mtukUqFQvjDtLrQN5AJcVynpNa61eqatd19xwGoNGxoyAXFkcE9dnXj51vowkw0HhO8G8Pp4rNaOtQAduAPKIeI1wfIFYWoQcN30VdmLmkEGPcHxVavs0RPtVcsdLDAdiRF5juAzHAzxUStD8QBt7sgjfdOBV02dxPcBIP3W97wBUqn0atLgXCk+AC492MAMSpdeIK/TB3Znaq7KwF4vZZnhhKmV7CRic/pnKj06cwMpIHiQqxkmyHFpEq0V3B7t5vnbiG4flF3mshQpxVaTiXOcXc3XfUHwVq0AOqh34iOQvtaFQ6rgDrFIuHEVXE+izk3svFKkXqtpvVWt1E2emf5WEvf8A3eig1bWXtqvxmq8RwLnT5QF7XdApv2Od/c0H6qw/uvaNTTjvl0hXcrVERVOy8yvde7VdZcB2ZX3DfM81H7S9ecRgDDW79nIQOaodJaQcxeJ2k3pHrPJWKdY4Tk0OPMzPvcoSsN0en49ur0+qWitDqm/ujxx8grFNxkcz81crY48TzJWq0Z7ZYqHCN6ps41bvRCMDx+a9aIPvWtEZsvtJAG/Cde2CpLamMjd/tx8lFpukQePkVIsjcRORDieYIVJMukdX6rmHsy4NkB5w2yBI3EEkjVmNeHVaLwRIyXLupZ5LKoOQIPAwNW8R4LqTWLfD/Uwy/wBipERbGQREQBERAEREAREQBERAEREBr3TFtsdRu2INvOMOcXBrmt2tJw3LmFDR1s7Z9Ls6jywgvbScTee4f/bXECRsB16l3BeBqiibOJ6F0LabTHZUHCSZe4FtnZBON496scNUrI1up601DNS00/6Wu+cLrcJCo8cWWU2jnujepiysA7R9So7Xk0eWPmsrZerGxMcHdne3HI8ltq9U8IjnIx1j6P0KX7ukxuM4AZqW+g2CCBBEHeNivLxWpFbZw/pp0eNGu8AYAB38zTAvcTjO9aPW7pn3K+kdPdHm2huODrpaDuOMHdMFcX6S9GX0i8FsFur5+EY615s4PFO/DujJZI16auKhLhjjdaOEEf8AJe07Ri2fwvYebnn5hRGuIfOuIPIe/BXH1QXkgbDG3D/qY5KzCeiZVZg+nsh7eET5BxVntAarXHKGTxBg+hVq2Wgywj4m93iAcPEYLztATI14xsOY81VL0s34VvEOqePgT9AoFU4N3hSg+b85x44EqHUODDskeBWkezOT0SWNAg72jyK8bSN4jUS4cwSqq/7ud45XSR6Fq9v947TD28YgjxHkpSHIsNpzM7YO6cvNUXYIB1YH6q/UeDJGv4hrPDeCrH2kbZ+a0Rm3sutaQSD73qTSqdwbcW+bT9VE+0ggYZe4WU6PWI2ivTptE3ntHmFnJGkWdh6pNEFln7Q/eJG/DCD5ea6GsdoLRgoUGMAGAxjaVkV1wjxikcs5cpWERFcoEREAREQBERAEREAREQBERAEREAREQBEVm12ttNhe9wa0ZkoC6vVo+lus6k1xZZx2j8cTkCNcDMbyQOK1g9NLaTPakbh2McgZUWDryxumdBU7QyHiDEBwiR9RuXOW9PLY0fG1383ZSfyrO6G61KL2xXY6m8ZkCWnftCpJxepExbTtHJenPRmpYrU5pxaT3XAYGQCOGvDctdZmdoy9R8137pZ9i0hZnN7eneN26ZAILZjA5fEVwS1WY06pa/NsjDIwcwdi55RS0jojJvbK21Qc9kE7sIPIrwtg+89YVp5g7RlyXpcTv9cMlSjWw4HH3h7lW64jyIUpuDQc8YI+XBRLUMcMY9Mwpj2RLSPRXlpB1+uH0CdpMe+Pn6qywYlVUxqK1MrKazsZGvPjtVprjrE7xmpPZc1MosgY4conmcfAKboUQQCF17qW6NhwNpcMnG7/AHD1AK5mAz3PzPyXROr7p6LKG2eqGijJ/aQ6Wkye9AxGqeCiO3sS/ijtAC9USwaWpV23qVRlQfwuB8YyUoFdJznqLyV6gCIiAIiIAiIgCIiAIiIAiIgCIiAIiIAsN0sZUdZXNpNqvc4ht2k5jHEHMGo7923a4Yxlip2kbY6mwubTfVP4GXLx/O4DzXP9PdZNSLrG9iZgHB9VxyIaCLrYOE47lDYNWf1daSc90UGUw8yT2rSBlhN4uKyNPqWtF2TaWCp+EB0eMT5LG2u1V5vPe4Ha+q68eNz0WPtGkW63tJ/haSfzOKoRor0t0H0jZsXUzUZ+KmQ6OMYjmFghaajDk4bsVln9J3sH7K01wYyvmI2XclHb0vtOt97+djCT4tWORs3xxTIn/qu0Y+9ig28doZAxGwalnX6WNaO0a07w1rTw7oGCl2WrTa260Bs57TxK5+aTN+Mno0sNw8scp2FetEY+ws5pGysvGDG8fRY42WMiPpy1jcpUkyXFoig5xns2hWHCeHmpr2xvHmPD1UcsmY/VWRV7I7WYwrtKzk5cJUlujX3BUjuZFwyadUxlwU2tox7IJBExGRzE4OGY1jaFfkiFBkKnQIwIBG+fqqjSaPutHEvPlKlGy1YvEOjbEtIOWSsWug8s7rXR96JgcdYRbYlpFkWoTlhqy9NQUplQET/ke8FiWtUmm1wyx/VdajRwuTfZlrPanU3XmuIIyIJBGG0YrZbB1i22mO7Xc7dUa13mRe81pQr7RB8tvqpNNwOIP1VjPZ0Sz9blsb8dGjUG6+0+pCylk676MxWs9Sn/ACua71iVzJhPHw8x71KpzgRiJ9/5U0SpNHa7D1p6Pq4dsWH+Nrmj80FvmtisWlqNYTSqMeP4XNPoV81OsbTlIOrWD4+8UpgtxBg7RnuxGShospn0/K9Xz/ovp3baGArOIGp/fH90keK3LRXW+cBaKP8AVTP/ABd9VBezpyLCaF6Y2W1fu6ovfgd3XeBz5LNyhIREQBERAEREAREQBERAYTpNoqpXp3W2g2enBNRzWgvcIyDiYa3OdvBcX0jZhQqGpYmWivTaCO0qUqhuZkva5rAwNM4Tt1L6ChW7TZg9jmumHAgwSDBEGCDIw2KrQPmb7a55Dq5eykZ1GX3TBA+ZVx2lmPdFKzsI1C5LvLNd9sXQexUhDbLRyglzQ4nm+SsnZNF0aX7qlTp/yMa30CUyKPnRloqj/wDOWg7KcfKVSdD2ioLwoVY23H+oC+loVDqIOYBVJY7LxlxPmoaGrfgd+V30UiloG0uwFOp+V30X0YbK05tC9FnaPujwWX4H9Nvzfo+eW9DLUThSqflP0VFToJbf9Cr+Ur6LDBsXsKVg/ZDy/o+cG9XdvOVnqnkAPMrN9G+p601agNpHYUxni01XHY0CQBvK7pCQtFiSKOdmjUOrNoGNQgxdJbAvAbZ9HXuOCkM6uqbWhrajrpEOYQOzcJmQ37rpxlpGInA4rcoRW/HEjnL6azZ+g1Fr2vgTBbUF0XaoIiS3JpyOGEjJZCh0WsrDLaFMf0j5rLIp4r4Ryf0wmkOhdjrj9pZqR3hoa7xbBWkad6kaZ71kqFh/A/FvJ2fiDxXUl5CsUo+bNO9D7VYz+2pEs/1G4sP9QkA8Vh6YBxaYX1U+mCCCAQcwcjyWj9JOqWy2iX0v/HqHWwTTJ3s/6whVxOKMrubmJG7yzWSpVGVMjjs17/P5qdpzq8ttjkmn2tMffpy4RhmPiHMQtfYy9iM/Pb74KTNxMi6xk+8csOU4Kz9ncN/mPf0KpbWe3CTsg8TgpNK37QDwnjkpGyM6icxh794ry9GYUyvaWHLCNoUWs+dahosmWH1iDeEzOYPyW69F+s+vZyGVprUt/wC8aNx18CtHvnIBV0ydeWtVLH0pojTNK00hVouDmnxB1gjUUXH+rfTTqFra0SadYODm72tc4EDaC2OBRLLWduREUkhF4iA9ReIgPUREAReIgPUXiID1ERAEREAREQBERAEREAREQBERAEREB4QsBpzoLZLVjUpAP/1Gd1/Mj4ucrYEQHJdJ9UNamZs9VtVv4KndfryeMPRarpPozXo/vbPVZH3g0uYODmyIX0GQvCllHBHzOSPxt4HPVt1zK8NIa3DjhC+irXoKz1f3lGk/eWNnxiVhbX1d6Pn/AOMwcC8DVqDkscGcJNMDJw8vf+FXQbfeG02uqPOTWguJ5BdxsvV5YL5/8Zh4l59XLYLFoulREUqbKY/haB6ZqBxNE6uer+pQf9ptMCpBDKWB7O9m50YXiMI1SvV0ZFJej//Z"/>
          <p:cNvSpPr>
            <a:spLocks noChangeAspect="1" noChangeArrowheads="1"/>
          </p:cNvSpPr>
          <p:nvPr/>
        </p:nvSpPr>
        <p:spPr bwMode="auto">
          <a:xfrm>
            <a:off x="155575" y="-776288"/>
            <a:ext cx="2809875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4" name="AutoShape 6" descr="data:image/jpeg;base64,/9j/4AAQSkZJRgABAQAAAQABAAD/2wCEAAkGBhQSEBUUExQVFRUWGBcXFxYYGBQcFBQYGBgVGBcYGBgXHCYeGBwjGRYaHy8gIycpLCwsFR8xNTAqNSYrLCkBCQoKDgwOGg8PGiwkHxwpKSkpKSkqKSkpKSkpLCwsKSksKSkpKSkpKSksKSwpLCkpLCkpKSksLCkpKSkpKSkpKf/AABEIAKsBJwMBIgACEQEDEQH/xAAcAAEAAQUBAQAAAAAAAAAAAAAABAIDBQYHAQj/xABDEAABAwEEBggDBQcEAQUAAAABAAIRAwQSITEFQVFhcYEGBxMikaGx8DLB0RRCUpLhIzNicoKi8VOywtIkFRY0Q0T/xAAZAQEAAwEBAAAAAAAAAAAAAAAAAQIDBAX/xAAiEQACAgIDAQACAwAAAAAAAAAAAQIRAyESMUFRE2EiMnH/2gAMAwEAAhEDEQA/AO4oipcYQHqt17Q1jS5zg1ozJwA4krVOk3WDToE06UVKkZg9xp3kZ6sN651pPSVe1OJrVSQDg0EBrcNgyWE8yjpG8MDltm+aZ60qFMltFpquGvJh4az4a81qlu6x7Y84FtMbGjHmTMrAsoMZ3nYahtxw8YV9ldmzE+W75clzvI5emyxqPSJ//v8Atuuod2DZ9FIs3Wfa2xJa7izPmIWJqVGxs3+/fPKMKDXY5DIHGXbmjUN6qm77JcVXRvdg62/9WjzY75H6ratFdM7LXi7VDXH7rsCPHAri1WwU9sDjhwwz4Dm5Yy1UoMCRsGbvAHDhitVlku2ZPGmfS4qA61VK+Z7N0itNnIuVKgAxGLgP1Ww0euG3AQ5tN/EOBP5Tj4LZZU+zJ42jurqgGZhYjSnS+y2cG/VbI1Agn6BcJ0102ttqd+0qFoOFxstA+Z5rDdhJlxJPmqyzfCyxNnZrX1yWZpIaxz9hBEHyMeawlq66nz+zoiN5/wArm4s06jyj9T5KptAceZB8CqOci6gjdKvW9ayTFwcsAqW9attd95n5P1WqfZARMHDWMDzGRUd9KBMfXksnOX014L4b7Zutu1Mi81jxuBB9Stk0V1wUXYV2GkdoN5vkJXGi/wDyfnsXj65H6qVkmvQ8cH4fTWjNO0LQ29SqseNxx8Dip8r5ZsOlqtF1+m4sdtC6X0T63zhTtXJ+A9F0Ry32c8sVdHXEUTR+lKdZt5jgR5qWt7sx6CIiAIiIAiIgCIiAIiIAiIgCIiA8JXN+nfT0gus9AxmKlTyLW7NhVXSvp83tK1FtTsmUZFV0G+84C60DEDVK5ppxwrFjqAEOBMgRMEgyOIKxzNqOjXFTeym1aTa0kg+Ge1Yl+n3HHPH2FTaNF1AJcCJVttmN3EHCYE92ThJ1nVr1LmioenRKU70Sqeli6JPvNZChbBmNfhGCw9nsLiRgszZ9GjAXtuBMeohY5OK6N4KXpYtFvc493H3qUd1rAwf2uPxODmDwaWmRuLgsvSspa7acxF2+fzAE8lEtuMtDSNzw4O8VrhcPTLMp3oxtfSb6bi28DEQ7IlpAII2SCMFVSttTMGN4n5Kx9nl5LiJnf4DDBT7PQiJGByG3hhj4JOUfCIQk+yObxMuknmSrws7yJhw44fVZalZ4E4NG05nlJUh9lvDF0eQPmojUkWkuLo15tmds8ZAnjgrtFkHIHgcPIhS30GzhdI5R5fMq/SsZwc6QBsy8sFDaWhVliWiIEE7D7IXr7QAccQRn+qsaQ7wkAGNg7w4qFTrScCeH0UXaCVMyBdcw1HDdPy9FCqWnUf8AK9rvECMo/wAKLXfMO5HcqpFmyl9THjn+qoGOCs1HYn3grlMyFtVIyu2VAxgVSRs/VVEyqgyQlg2Tod07q2Rwbelk/CcQOGsLvGgdOstNMPbrExh5EL5fLAc1tnQvpfUsdUC8bhIke92taQnxZSUOSPolFD0ZpFtam17CC0jUpi607OXoIiIAiIgCIiAIiIAiIgCIiA4/1u9Eyxz7VTEsqXRVAza6QA/+UwAdhWu6BAETnAGoBrROAHnzXbtMWIVKb2OF4PbdI1d7ADxIPFcS0ro19mqvYdV6DleaZa1wnaFyZ2zfFRc004ERAOyOMEePqoVnsAugnWLx3DL5qLWt94YnPHxzWRoPD7rQfjIbwMeXeA8FxzV9HbB6tix2HCYgxJEZwBPgY8VO+zNMSO6cZGYnEEe9XBWzbP3bm/EIJG03Kd8cw8+AVVitQLAM7vaDk0tc3yMLOWNrpmkcifZTX0c27BAMZ4CcTgWnjqOsHgYVq0W0svsLSP6mGZyN6WA7jBWXtVpDakYftASAYxc0Bxbsh7IO5w3rAaWaQ3taDiLwkiSLzcjhOBacCNmIV4xaZWUkzFmg4VMQW73x5airrySe4S4nN2WGwEmYUJ1RzsZncf0z5qVZ7Q7dGvD1Uy/REDP6LsLjBho2Q0E/meQPIrJPsD4nLe6670EBY7RFpJwEgjKIP68llKlqeBt4EzvwdIK1xr+OzLK3y0YV9B7Cb8EaiDhiVYqWw5XsPfjzV63vk905/dOAPDZy8FhatcTmQNc6vqFk02y6dIuWmoBnhvGrgfkVi7VUgyDz+o2qq0VDwjwP0UN5J1cRqK2hAznIlOtN4efDaFS2p3Xe9ajgEDJX7JZXuyGGsnJWaSKJtso7MlyusZq5K+ymb10YxJJ5forlGzyc8C7+1oJJVXKy6jRFFGFW3LlPgpDqGLd8nxx+ipLIPIkeKrZdxojV6ez3OX0VL9+4g8cjyKu2lsEcD8j81Za6fl54K6KPR1Dqh6XEPNmqHP4T6j6LsbSvlLR9rdTqte0wQQQdYK+leimmm2qy06ozcO8NjtY8V04peHNkXpmURFuYhERAEREAREQBERAEREBarUpHMFa/pjQVK092qwPGO0EXnHEEYjC94LZCows+J4jwDY9SqSimSnRwnpT0ZZZqjmsF0GbmZwaO8JM5EHzWvULSWkDYQfRfQGlei1O1Ui2oMcS062kueZ/u8lx/pT0MrWSo4xeZgQ4DVhnsxwXDkxuOzvxZFLXpDoWgCoDsM/7j6BqroVrpJn7rhz74PkwLEmtgTswy2AjzVDqxiTMDDxkn1PiqqK7LSb6J2l7US1uPeaXEbQWk4+ngrTLYTZ3tOvvt3SSCOYUU1i4ydbYHE1Mfn4KzaqsNawbXDwIhTVEWKeuePvwU6zsEwcCdf13KFSd8AGcY8cVkLELzmDIkPHMXbp9D4qjVuiydKydZaPeB2ZHXz37FlX1yIk6pDh4S5vsqJRrNhro+JsxqjJwI3FpHIKi32i6f7gdoyPMZHaIK1UXGJk5qUiDpeoD3m4EZjVOoiNsZ8isLWtUwSDsJECeIOCm6SeCbwyIIMbHCfkfBYicj73/VRHfZEtdEsUmEYXh/SPqAqBSDiGtBJOAAjE8vqq2lp+60+IJ5BZuhYbjDHdc4ZjAgHDiBs1k+C1lJJFIxcmQ7L0d7117gXgS5oIimNr3ZDhmVkXaPawhrjjmGgYxqJGr3JGSqsFgLCQCBdxxHdDjk534yJAA2ypfZhktbjVce8SZI3uO3dkOS5cjVHTBOzDuojEH4QRMfE85BvySz2KXwM3EgxqaPiP8Ax/wVf0lTmBT+6SJ2u1nlt8FaoWjs2Oud6o7us2hom887BOW2FK2tEPTLj6ODyNRFJu9xxcfMflOxYytF6oB9xgbznHzlTa1rFJjQMbgIaNbqjj3nb8THLeoFsbcY4azcHgAXHxcr8aY52WKz5qAbnen6KHOHA+/RXa9bvl39I8PqVbeIA3gTxmFpWjGTtnjX/NdY6ndPG+aJ474OR3w7Dg7hHJGOwWf6MaV+z2inUyg+qsnxdkJclR9OBFGsFrFSm14xvAHDLHYpK7Ls5AiIgCIiAIiIAiIgCIiAJCIgPIVi1WNtRpDgCCCMd6kIooHPtN9VdKpBowyDlGGZJ9Y5LT9IdXlWnhEiDiNusevgu4Fa1pLpxZKbyy8ajwTIptvXSMwXDCRxXPLDHw6I5pf6cN0poGtRd3qbhd1wYIJ3YTCw1YQ6Sut9IOsgva5lGztZeEF9SCcDgbgw8SVzu30O0a9zj3sXXjmSuZtJ0mdFNq2jF6PfLztukjiMR/tWw0KYhtQQC1xkaoePkSDyK1+zWeO8DiJPgWD5uWwtqfs5AwMYeIiPEcIUursK2iHWqOawNyirVH5rrm+YKsPtN4NnZ4EYEeEg8Fdt04XsWmCHAzBGXFQLYCHSMjj/AFRj4qedkcK2eOrwS3Vq9R5FRKTZkb8PJXHP9VTSwfz8sfkpRWRmNA6Ol4JEnUNh28fQAlZ+zUCbjZxqFz3u13RkBshpGOo1FFoWgUrOS347ndGsOqA3fBgLzxCpdpGK3Zt1MZT4AYu5ucWt4BUyVLXiLQ1v6S69outc/LE3G6pyLzwkNaOO1Wq9Hs6ZnMiXk5gGMztJwV6pamgNcR3QHVf6KRu0wP5qjgeag2qsSXNfnevv5BpDeF539qycX2zRSI3aGs4Mp4DKd+wcteoTtVFKn2bKjji29BOtxGDWN8J/wvLBXcBh8dQlrR+FubncScOQ2KNpGv3WtHwsEN2ScXO44gDgVZLwi/SzZD2lcF+TQXRqEDAeij2yvfBd+J0DgPYVJJYMPicDO2F7QbiwHJsk+S1X0o14WjQgVJzHrjKsPdhy+avvqy2oT94jzJUZrpjhHmtEZyo9a2ffvaplHUZygfr4qxREHHaFIs7MXDbiOOYUSET6D6ureKlkaMruF38OuB/CCTHhx2xc06pdJTSDXCCBdDtuwHeAYnWLoOQnpQXTjdxOfIqkz1ERaFAiIgCIiAIiIAiIgCIiAIiIDTusnpObLQa1pIdWcW3gD3GAS8g/iIwHEnUuYst7RAkNwvFoODW6r7h3nO/hEALuekdGU67CyqwOacCDswwkY6ua0fSh0ZZbU0ig51SkCBSp0+40kgmoQQA52UEk5YbVDJ/w19/RC2WhrSyiKbXDAvIDo/EWjFs7CtX6U9Gqtia0VT3nyGjUQMzwHzXUbb1mtukUqFQvjDtLrQN5AJcVynpNa61eqatd19xwGoNGxoyAXFkcE9dnXj51vowkw0HhO8G8Pp4rNaOtQAduAPKIeI1wfIFYWoQcN30VdmLmkEGPcHxVavs0RPtVcsdLDAdiRF5juAzHAzxUStD8QBt7sgjfdOBV02dxPcBIP3W97wBUqn0atLgXCk+AC492MAMSpdeIK/TB3Znaq7KwF4vZZnhhKmV7CRic/pnKj06cwMpIHiQqxkmyHFpEq0V3B7t5vnbiG4flF3mshQpxVaTiXOcXc3XfUHwVq0AOqh34iOQvtaFQ6rgDrFIuHEVXE+izk3svFKkXqtpvVWt1E2emf5WEvf8A3eig1bWXtqvxmq8RwLnT5QF7XdApv2Od/c0H6qw/uvaNTTjvl0hXcrVERVOy8yvde7VdZcB2ZX3DfM81H7S9ecRgDDW79nIQOaodJaQcxeJ2k3pHrPJWKdY4Tk0OPMzPvcoSsN0en49ur0+qWitDqm/ujxx8grFNxkcz81crY48TzJWq0Z7ZYqHCN6ps41bvRCMDx+a9aIPvWtEZsvtJAG/Cde2CpLamMjd/tx8lFpukQePkVIsjcRORDieYIVJMukdX6rmHsy4NkB5w2yBI3EEkjVmNeHVaLwRIyXLupZ5LKoOQIPAwNW8R4LqTWLfD/Uwy/wBipERbGQREQBERAEREAREQBERAEREBr3TFtsdRu2INvOMOcXBrmt2tJw3LmFDR1s7Z9Ls6jywgvbScTee4f/bXECRsB16l3BeBqiibOJ6F0LabTHZUHCSZe4FtnZBON496scNUrI1up601DNS00/6Wu+cLrcJCo8cWWU2jnujepiysA7R9So7Xk0eWPmsrZerGxMcHdne3HI8ltq9U8IjnIx1j6P0KX7ukxuM4AZqW+g2CCBBEHeNivLxWpFbZw/pp0eNGu8AYAB38zTAvcTjO9aPW7pn3K+kdPdHm2huODrpaDuOMHdMFcX6S9GX0i8FsFur5+EY615s4PFO/DujJZI16auKhLhjjdaOEEf8AJe07Ri2fwvYebnn5hRGuIfOuIPIe/BXH1QXkgbDG3D/qY5KzCeiZVZg+nsh7eET5BxVntAarXHKGTxBg+hVq2Wgywj4m93iAcPEYLztATI14xsOY81VL0s34VvEOqePgT9AoFU4N3hSg+b85x44EqHUODDskeBWkezOT0SWNAg72jyK8bSN4jUS4cwSqq/7ud45XSR6Fq9v947TD28YgjxHkpSHIsNpzM7YO6cvNUXYIB1YH6q/UeDJGv4hrPDeCrH2kbZ+a0Rm3sutaQSD73qTSqdwbcW+bT9VE+0ggYZe4WU6PWI2ivTptE3ntHmFnJGkWdh6pNEFln7Q/eJG/DCD5ea6GsdoLRgoUGMAGAxjaVkV1wjxikcs5cpWERFcoEREAREQBERAEREAREQBERAEREAREQBEVm12ttNhe9wa0ZkoC6vVo+lus6k1xZZx2j8cTkCNcDMbyQOK1g9NLaTPakbh2McgZUWDryxumdBU7QyHiDEBwiR9RuXOW9PLY0fG1383ZSfyrO6G61KL2xXY6m8ZkCWnftCpJxepExbTtHJenPRmpYrU5pxaT3XAYGQCOGvDctdZmdoy9R8137pZ9i0hZnN7eneN26ZAILZjA5fEVwS1WY06pa/NsjDIwcwdi55RS0jojJvbK21Qc9kE7sIPIrwtg+89YVp5g7RlyXpcTv9cMlSjWw4HH3h7lW64jyIUpuDQc8YI+XBRLUMcMY9Mwpj2RLSPRXlpB1+uH0CdpMe+Pn6qywYlVUxqK1MrKazsZGvPjtVprjrE7xmpPZc1MosgY4conmcfAKboUQQCF17qW6NhwNpcMnG7/AHD1AK5mAz3PzPyXROr7p6LKG2eqGijJ/aQ6Wkye9AxGqeCiO3sS/ijtAC9USwaWpV23qVRlQfwuB8YyUoFdJznqLyV6gCIiAIiIAiIgCIiAIiIAiIgCIiAIiIAsN0sZUdZXNpNqvc4ht2k5jHEHMGo7923a4Yxlip2kbY6mwubTfVP4GXLx/O4DzXP9PdZNSLrG9iZgHB9VxyIaCLrYOE47lDYNWf1daSc90UGUw8yT2rSBlhN4uKyNPqWtF2TaWCp+EB0eMT5LG2u1V5vPe4Ha+q68eNz0WPtGkW63tJ/haSfzOKoRor0t0H0jZsXUzUZ+KmQ6OMYjmFghaajDk4bsVln9J3sH7K01wYyvmI2XclHb0vtOt97+djCT4tWORs3xxTIn/qu0Y+9ig28doZAxGwalnX6WNaO0a07w1rTw7oGCl2WrTa260Bs57TxK5+aTN+Mno0sNw8scp2FetEY+ws5pGysvGDG8fRY42WMiPpy1jcpUkyXFoig5xns2hWHCeHmpr2xvHmPD1UcsmY/VWRV7I7WYwrtKzk5cJUlujX3BUjuZFwyadUxlwU2tox7IJBExGRzE4OGY1jaFfkiFBkKnQIwIBG+fqqjSaPutHEvPlKlGy1YvEOjbEtIOWSsWug8s7rXR96JgcdYRbYlpFkWoTlhqy9NQUplQET/ke8FiWtUmm1wyx/VdajRwuTfZlrPanU3XmuIIyIJBGG0YrZbB1i22mO7Xc7dUa13mRe81pQr7RB8tvqpNNwOIP1VjPZ0Sz9blsb8dGjUG6+0+pCylk676MxWs9Sn/ACua71iVzJhPHw8x71KpzgRiJ9/5U0SpNHa7D1p6Pq4dsWH+Nrmj80FvmtisWlqNYTSqMeP4XNPoV81OsbTlIOrWD4+8UpgtxBg7RnuxGShospn0/K9Xz/ovp3baGArOIGp/fH90keK3LRXW+cBaKP8AVTP/ABd9VBezpyLCaF6Y2W1fu6ovfgd3XeBz5LNyhIREQBERAEREAREQBERAYTpNoqpXp3W2g2enBNRzWgvcIyDiYa3OdvBcX0jZhQqGpYmWivTaCO0qUqhuZkva5rAwNM4Tt1L6ChW7TZg9jmumHAgwSDBEGCDIw2KrQPmb7a55Dq5eykZ1GX3TBA+ZVx2lmPdFKzsI1C5LvLNd9sXQexUhDbLRyglzQ4nm+SsnZNF0aX7qlTp/yMa30CUyKPnRloqj/wDOWg7KcfKVSdD2ioLwoVY23H+oC+loVDqIOYBVJY7LxlxPmoaGrfgd+V30UiloG0uwFOp+V30X0YbK05tC9FnaPujwWX4H9Nvzfo+eW9DLUThSqflP0VFToJbf9Cr+Ur6LDBsXsKVg/ZDy/o+cG9XdvOVnqnkAPMrN9G+p601agNpHYUxni01XHY0CQBvK7pCQtFiSKOdmjUOrNoGNQgxdJbAvAbZ9HXuOCkM6uqbWhrajrpEOYQOzcJmQ37rpxlpGInA4rcoRW/HEjnL6azZ+g1Fr2vgTBbUF0XaoIiS3JpyOGEjJZCh0WsrDLaFMf0j5rLIp4r4Ryf0wmkOhdjrj9pZqR3hoa7xbBWkad6kaZ71kqFh/A/FvJ2fiDxXUl5CsUo+bNO9D7VYz+2pEs/1G4sP9QkA8Vh6YBxaYX1U+mCCCAQcwcjyWj9JOqWy2iX0v/HqHWwTTJ3s/6whVxOKMrubmJG7yzWSpVGVMjjs17/P5qdpzq8ttjkmn2tMffpy4RhmPiHMQtfYy9iM/Pb74KTNxMi6xk+8csOU4Kz9ncN/mPf0KpbWe3CTsg8TgpNK37QDwnjkpGyM6icxh794ry9GYUyvaWHLCNoUWs+dahosmWH1iDeEzOYPyW69F+s+vZyGVprUt/wC8aNx18CtHvnIBV0ydeWtVLH0pojTNK00hVouDmnxB1gjUUXH+rfTTqFra0SadYODm72tc4EDaC2OBRLLWduREUkhF4iA9ReIgPUREAReIgPUXiID1ERAEREAREQBERAEREAREQBERAEREB4QsBpzoLZLVjUpAP/1Gd1/Mj4ucrYEQHJdJ9UNamZs9VtVv4KndfryeMPRarpPozXo/vbPVZH3g0uYODmyIX0GQvCllHBHzOSPxt4HPVt1zK8NIa3DjhC+irXoKz1f3lGk/eWNnxiVhbX1d6Pn/AOMwcC8DVqDkscGcJNMDJw8vf+FXQbfeG02uqPOTWguJ5BdxsvV5YL5/8Zh4l59XLYLFoulREUqbKY/haB6ZqBxNE6uer+pQf9ptMCpBDKWB7O9m50YXiMI1SvV0ZFJej//Z"/>
          <p:cNvSpPr>
            <a:spLocks noChangeAspect="1" noChangeArrowheads="1"/>
          </p:cNvSpPr>
          <p:nvPr/>
        </p:nvSpPr>
        <p:spPr bwMode="auto">
          <a:xfrm>
            <a:off x="155575" y="-776288"/>
            <a:ext cx="2809875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6" name="AutoShape 8" descr="data:image/jpeg;base64,/9j/4AAQSkZJRgABAQAAAQABAAD/2wCEAAkGBhQSEBUUExQVFRUWGBcXFxYYGBQcFBQYGBgVGBcYGBgXHCYeGBwjGRYaHy8gIycpLCwsFR8xNTAqNSYrLCkBCQoKDgwOGg8PGiwkHxwpKSkpKSkqKSkpKSkpLCwsKSksKSkpKSkpKSksKSwpLCkpLCkpKSksLCkpKSkpKSkpKf/AABEIAKsBJwMBIgACEQEDEQH/xAAcAAEAAQUBAQAAAAAAAAAAAAAABAIDBQYHAQj/xABDEAABAwEEBggDBQcEAQUAAAABAAIRAwQSITEFQVFhcYEGBxMikaGx8DLB0RRCUpLhIzNicoKi8VOywtIkFRY0Q0T/xAAZAQEAAwEBAAAAAAAAAAAAAAAAAQIDBAX/xAAiEQACAgIDAQACAwAAAAAAAAAAAQIRAyESMUFRE2EiMnH/2gAMAwEAAhEDEQA/AO4oipcYQHqt17Q1jS5zg1ozJwA4krVOk3WDToE06UVKkZg9xp3kZ6sN651pPSVe1OJrVSQDg0EBrcNgyWE8yjpG8MDltm+aZ60qFMltFpquGvJh4az4a81qlu6x7Y84FtMbGjHmTMrAsoMZ3nYahtxw8YV9ldmzE+W75clzvI5emyxqPSJ//v8Atuuod2DZ9FIs3Wfa2xJa7izPmIWJqVGxs3+/fPKMKDXY5DIHGXbmjUN6qm77JcVXRvdg62/9WjzY75H6ratFdM7LXi7VDXH7rsCPHAri1WwU9sDjhwwz4Dm5Yy1UoMCRsGbvAHDhitVlku2ZPGmfS4qA61VK+Z7N0itNnIuVKgAxGLgP1Ww0euG3AQ5tN/EOBP5Tj4LZZU+zJ42jurqgGZhYjSnS+y2cG/VbI1Agn6BcJ0102ttqd+0qFoOFxstA+Z5rDdhJlxJPmqyzfCyxNnZrX1yWZpIaxz9hBEHyMeawlq66nz+zoiN5/wArm4s06jyj9T5KptAceZB8CqOci6gjdKvW9ayTFwcsAqW9attd95n5P1WqfZARMHDWMDzGRUd9KBMfXksnOX014L4b7Zutu1Mi81jxuBB9Stk0V1wUXYV2GkdoN5vkJXGi/wDyfnsXj65H6qVkmvQ8cH4fTWjNO0LQ29SqseNxx8Dip8r5ZsOlqtF1+m4sdtC6X0T63zhTtXJ+A9F0Ry32c8sVdHXEUTR+lKdZt5jgR5qWt7sx6CIiAIiIAiIgCIiAIiIAiIgCIiA8JXN+nfT0gus9AxmKlTyLW7NhVXSvp83tK1FtTsmUZFV0G+84C60DEDVK5ppxwrFjqAEOBMgRMEgyOIKxzNqOjXFTeym1aTa0kg+Ge1Yl+n3HHPH2FTaNF1AJcCJVttmN3EHCYE92ThJ1nVr1LmioenRKU70Sqeli6JPvNZChbBmNfhGCw9nsLiRgszZ9GjAXtuBMeohY5OK6N4KXpYtFvc493H3qUd1rAwf2uPxODmDwaWmRuLgsvSspa7acxF2+fzAE8lEtuMtDSNzw4O8VrhcPTLMp3oxtfSb6bi28DEQ7IlpAII2SCMFVSttTMGN4n5Kx9nl5LiJnf4DDBT7PQiJGByG3hhj4JOUfCIQk+yObxMuknmSrws7yJhw44fVZalZ4E4NG05nlJUh9lvDF0eQPmojUkWkuLo15tmds8ZAnjgrtFkHIHgcPIhS30GzhdI5R5fMq/SsZwc6QBsy8sFDaWhVliWiIEE7D7IXr7QAccQRn+qsaQ7wkAGNg7w4qFTrScCeH0UXaCVMyBdcw1HDdPy9FCqWnUf8AK9rvECMo/wAKLXfMO5HcqpFmyl9THjn+qoGOCs1HYn3grlMyFtVIyu2VAxgVSRs/VVEyqgyQlg2Tod07q2Rwbelk/CcQOGsLvGgdOstNMPbrExh5EL5fLAc1tnQvpfUsdUC8bhIke92taQnxZSUOSPolFD0ZpFtam17CC0jUpi607OXoIiIAiIgCIiAIiIAiIgCIiA4/1u9Eyxz7VTEsqXRVAza6QA/+UwAdhWu6BAETnAGoBrROAHnzXbtMWIVKb2OF4PbdI1d7ADxIPFcS0ro19mqvYdV6DleaZa1wnaFyZ2zfFRc004ERAOyOMEePqoVnsAugnWLx3DL5qLWt94YnPHxzWRoPD7rQfjIbwMeXeA8FxzV9HbB6tix2HCYgxJEZwBPgY8VO+zNMSO6cZGYnEEe9XBWzbP3bm/EIJG03Kd8cw8+AVVitQLAM7vaDk0tc3yMLOWNrpmkcifZTX0c27BAMZ4CcTgWnjqOsHgYVq0W0svsLSP6mGZyN6WA7jBWXtVpDakYftASAYxc0Bxbsh7IO5w3rAaWaQ3taDiLwkiSLzcjhOBacCNmIV4xaZWUkzFmg4VMQW73x5airrySe4S4nN2WGwEmYUJ1RzsZncf0z5qVZ7Q7dGvD1Uy/REDP6LsLjBho2Q0E/meQPIrJPsD4nLe6670EBY7RFpJwEgjKIP68llKlqeBt4EzvwdIK1xr+OzLK3y0YV9B7Cb8EaiDhiVYqWw5XsPfjzV63vk905/dOAPDZy8FhatcTmQNc6vqFk02y6dIuWmoBnhvGrgfkVi7VUgyDz+o2qq0VDwjwP0UN5J1cRqK2hAznIlOtN4efDaFS2p3Xe9ajgEDJX7JZXuyGGsnJWaSKJtso7MlyusZq5K+ymb10YxJJ5forlGzyc8C7+1oJJVXKy6jRFFGFW3LlPgpDqGLd8nxx+ipLIPIkeKrZdxojV6ez3OX0VL9+4g8cjyKu2lsEcD8j81Za6fl54K6KPR1Dqh6XEPNmqHP4T6j6LsbSvlLR9rdTqte0wQQQdYK+leimmm2qy06ozcO8NjtY8V04peHNkXpmURFuYhERAEREAREQBERAEREBarUpHMFa/pjQVK092qwPGO0EXnHEEYjC94LZCows+J4jwDY9SqSimSnRwnpT0ZZZqjmsF0GbmZwaO8JM5EHzWvULSWkDYQfRfQGlei1O1Ui2oMcS062kueZ/u8lx/pT0MrWSo4xeZgQ4DVhnsxwXDkxuOzvxZFLXpDoWgCoDsM/7j6BqroVrpJn7rhz74PkwLEmtgTswy2AjzVDqxiTMDDxkn1PiqqK7LSb6J2l7US1uPeaXEbQWk4+ngrTLYTZ3tOvvt3SSCOYUU1i4ydbYHE1Mfn4KzaqsNawbXDwIhTVEWKeuePvwU6zsEwcCdf13KFSd8AGcY8cVkLELzmDIkPHMXbp9D4qjVuiydKydZaPeB2ZHXz37FlX1yIk6pDh4S5vsqJRrNhro+JsxqjJwI3FpHIKi32i6f7gdoyPMZHaIK1UXGJk5qUiDpeoD3m4EZjVOoiNsZ8isLWtUwSDsJECeIOCm6SeCbwyIIMbHCfkfBYicj73/VRHfZEtdEsUmEYXh/SPqAqBSDiGtBJOAAjE8vqq2lp+60+IJ5BZuhYbjDHdc4ZjAgHDiBs1k+C1lJJFIxcmQ7L0d7117gXgS5oIimNr3ZDhmVkXaPawhrjjmGgYxqJGr3JGSqsFgLCQCBdxxHdDjk534yJAA2ypfZhktbjVce8SZI3uO3dkOS5cjVHTBOzDuojEH4QRMfE85BvySz2KXwM3EgxqaPiP8Ax/wVf0lTmBT+6SJ2u1nlt8FaoWjs2Oud6o7us2hom887BOW2FK2tEPTLj6ODyNRFJu9xxcfMflOxYytF6oB9xgbznHzlTa1rFJjQMbgIaNbqjj3nb8THLeoFsbcY4azcHgAXHxcr8aY52WKz5qAbnen6KHOHA+/RXa9bvl39I8PqVbeIA3gTxmFpWjGTtnjX/NdY6ndPG+aJ474OR3w7Dg7hHJGOwWf6MaV+z2inUyg+qsnxdkJclR9OBFGsFrFSm14xvAHDLHYpK7Ls5AiIgCIiAIiIAiIgCIiAJCIgPIVi1WNtRpDgCCCMd6kIooHPtN9VdKpBowyDlGGZJ9Y5LT9IdXlWnhEiDiNusevgu4Fa1pLpxZKbyy8ajwTIptvXSMwXDCRxXPLDHw6I5pf6cN0poGtRd3qbhd1wYIJ3YTCw1YQ6Sut9IOsgva5lGztZeEF9SCcDgbgw8SVzu30O0a9zj3sXXjmSuZtJ0mdFNq2jF6PfLztukjiMR/tWw0KYhtQQC1xkaoePkSDyK1+zWeO8DiJPgWD5uWwtqfs5AwMYeIiPEcIUursK2iHWqOawNyirVH5rrm+YKsPtN4NnZ4EYEeEg8Fdt04XsWmCHAzBGXFQLYCHSMjj/AFRj4qedkcK2eOrwS3Vq9R5FRKTZkb8PJXHP9VTSwfz8sfkpRWRmNA6Ol4JEnUNh28fQAlZ+zUCbjZxqFz3u13RkBshpGOo1FFoWgUrOS347ndGsOqA3fBgLzxCpdpGK3Zt1MZT4AYu5ucWt4BUyVLXiLQ1v6S69outc/LE3G6pyLzwkNaOO1Wq9Hs6ZnMiXk5gGMztJwV6pamgNcR3QHVf6KRu0wP5qjgeag2qsSXNfnevv5BpDeF539qycX2zRSI3aGs4Mp4DKd+wcteoTtVFKn2bKjji29BOtxGDWN8J/wvLBXcBh8dQlrR+FubncScOQ2KNpGv3WtHwsEN2ScXO44gDgVZLwi/SzZD2lcF+TQXRqEDAeij2yvfBd+J0DgPYVJJYMPicDO2F7QbiwHJsk+S1X0o14WjQgVJzHrjKsPdhy+avvqy2oT94jzJUZrpjhHmtEZyo9a2ffvaplHUZygfr4qxREHHaFIs7MXDbiOOYUSET6D6ureKlkaMruF38OuB/CCTHhx2xc06pdJTSDXCCBdDtuwHeAYnWLoOQnpQXTjdxOfIqkz1ERaFAiIgCIiAIiIAiIgCIiAIiIDTusnpObLQa1pIdWcW3gD3GAS8g/iIwHEnUuYst7RAkNwvFoODW6r7h3nO/hEALuekdGU67CyqwOacCDswwkY6ua0fSh0ZZbU0ig51SkCBSp0+40kgmoQQA52UEk5YbVDJ/w19/RC2WhrSyiKbXDAvIDo/EWjFs7CtX6U9Gqtia0VT3nyGjUQMzwHzXUbb1mtukUqFQvjDtLrQN5AJcVynpNa61eqatd19xwGoNGxoyAXFkcE9dnXj51vowkw0HhO8G8Pp4rNaOtQAduAPKIeI1wfIFYWoQcN30VdmLmkEGPcHxVavs0RPtVcsdLDAdiRF5juAzHAzxUStD8QBt7sgjfdOBV02dxPcBIP3W97wBUqn0atLgXCk+AC492MAMSpdeIK/TB3Znaq7KwF4vZZnhhKmV7CRic/pnKj06cwMpIHiQqxkmyHFpEq0V3B7t5vnbiG4flF3mshQpxVaTiXOcXc3XfUHwVq0AOqh34iOQvtaFQ6rgDrFIuHEVXE+izk3svFKkXqtpvVWt1E2emf5WEvf8A3eig1bWXtqvxmq8RwLnT5QF7XdApv2Od/c0H6qw/uvaNTTjvl0hXcrVERVOy8yvde7VdZcB2ZX3DfM81H7S9ecRgDDW79nIQOaodJaQcxeJ2k3pHrPJWKdY4Tk0OPMzPvcoSsN0en49ur0+qWitDqm/ujxx8grFNxkcz81crY48TzJWq0Z7ZYqHCN6ps41bvRCMDx+a9aIPvWtEZsvtJAG/Cde2CpLamMjd/tx8lFpukQePkVIsjcRORDieYIVJMukdX6rmHsy4NkB5w2yBI3EEkjVmNeHVaLwRIyXLupZ5LKoOQIPAwNW8R4LqTWLfD/Uwy/wBipERbGQREQBERAEREAREQBERAEREBr3TFtsdRu2INvOMOcXBrmt2tJw3LmFDR1s7Z9Ls6jywgvbScTee4f/bXECRsB16l3BeBqiibOJ6F0LabTHZUHCSZe4FtnZBON496scNUrI1up601DNS00/6Wu+cLrcJCo8cWWU2jnujepiysA7R9So7Xk0eWPmsrZerGxMcHdne3HI8ltq9U8IjnIx1j6P0KX7ukxuM4AZqW+g2CCBBEHeNivLxWpFbZw/pp0eNGu8AYAB38zTAvcTjO9aPW7pn3K+kdPdHm2huODrpaDuOMHdMFcX6S9GX0i8FsFur5+EY615s4PFO/DujJZI16auKhLhjjdaOEEf8AJe07Ri2fwvYebnn5hRGuIfOuIPIe/BXH1QXkgbDG3D/qY5KzCeiZVZg+nsh7eET5BxVntAarXHKGTxBg+hVq2Wgywj4m93iAcPEYLztATI14xsOY81VL0s34VvEOqePgT9AoFU4N3hSg+b85x44EqHUODDskeBWkezOT0SWNAg72jyK8bSN4jUS4cwSqq/7ud45XSR6Fq9v947TD28YgjxHkpSHIsNpzM7YO6cvNUXYIB1YH6q/UeDJGv4hrPDeCrH2kbZ+a0Rm3sutaQSD73qTSqdwbcW+bT9VE+0ggYZe4WU6PWI2ivTptE3ntHmFnJGkWdh6pNEFln7Q/eJG/DCD5ea6GsdoLRgoUGMAGAxjaVkV1wjxikcs5cpWERFcoEREAREQBERAEREAREQBERAEREAREQBEVm12ttNhe9wa0ZkoC6vVo+lus6k1xZZx2j8cTkCNcDMbyQOK1g9NLaTPakbh2McgZUWDryxumdBU7QyHiDEBwiR9RuXOW9PLY0fG1383ZSfyrO6G61KL2xXY6m8ZkCWnftCpJxepExbTtHJenPRmpYrU5pxaT3XAYGQCOGvDctdZmdoy9R8137pZ9i0hZnN7eneN26ZAILZjA5fEVwS1WY06pa/NsjDIwcwdi55RS0jojJvbK21Qc9kE7sIPIrwtg+89YVp5g7RlyXpcTv9cMlSjWw4HH3h7lW64jyIUpuDQc8YI+XBRLUMcMY9Mwpj2RLSPRXlpB1+uH0CdpMe+Pn6qywYlVUxqK1MrKazsZGvPjtVprjrE7xmpPZc1MosgY4conmcfAKboUQQCF17qW6NhwNpcMnG7/AHD1AK5mAz3PzPyXROr7p6LKG2eqGijJ/aQ6Wkye9AxGqeCiO3sS/ijtAC9USwaWpV23qVRlQfwuB8YyUoFdJznqLyV6gCIiAIiIAiIgCIiAIiIAiIgCIiAIiIAsN0sZUdZXNpNqvc4ht2k5jHEHMGo7923a4Yxlip2kbY6mwubTfVP4GXLx/O4DzXP9PdZNSLrG9iZgHB9VxyIaCLrYOE47lDYNWf1daSc90UGUw8yT2rSBlhN4uKyNPqWtF2TaWCp+EB0eMT5LG2u1V5vPe4Ha+q68eNz0WPtGkW63tJ/haSfzOKoRor0t0H0jZsXUzUZ+KmQ6OMYjmFghaajDk4bsVln9J3sH7K01wYyvmI2XclHb0vtOt97+djCT4tWORs3xxTIn/qu0Y+9ig28doZAxGwalnX6WNaO0a07w1rTw7oGCl2WrTa260Bs57TxK5+aTN+Mno0sNw8scp2FetEY+ws5pGysvGDG8fRY42WMiPpy1jcpUkyXFoig5xns2hWHCeHmpr2xvHmPD1UcsmY/VWRV7I7WYwrtKzk5cJUlujX3BUjuZFwyadUxlwU2tox7IJBExGRzE4OGY1jaFfkiFBkKnQIwIBG+fqqjSaPutHEvPlKlGy1YvEOjbEtIOWSsWug8s7rXR96JgcdYRbYlpFkWoTlhqy9NQUplQET/ke8FiWtUmm1wyx/VdajRwuTfZlrPanU3XmuIIyIJBGG0YrZbB1i22mO7Xc7dUa13mRe81pQr7RB8tvqpNNwOIP1VjPZ0Sz9blsb8dGjUG6+0+pCylk676MxWs9Sn/ACua71iVzJhPHw8x71KpzgRiJ9/5U0SpNHa7D1p6Pq4dsWH+Nrmj80FvmtisWlqNYTSqMeP4XNPoV81OsbTlIOrWD4+8UpgtxBg7RnuxGShospn0/K9Xz/ovp3baGArOIGp/fH90keK3LRXW+cBaKP8AVTP/ABd9VBezpyLCaF6Y2W1fu6ovfgd3XeBz5LNyhIREQBERAEREAREQBERAYTpNoqpXp3W2g2enBNRzWgvcIyDiYa3OdvBcX0jZhQqGpYmWivTaCO0qUqhuZkva5rAwNM4Tt1L6ChW7TZg9jmumHAgwSDBEGCDIw2KrQPmb7a55Dq5eykZ1GX3TBA+ZVx2lmPdFKzsI1C5LvLNd9sXQexUhDbLRyglzQ4nm+SsnZNF0aX7qlTp/yMa30CUyKPnRloqj/wDOWg7KcfKVSdD2ioLwoVY23H+oC+loVDqIOYBVJY7LxlxPmoaGrfgd+V30UiloG0uwFOp+V30X0YbK05tC9FnaPujwWX4H9Nvzfo+eW9DLUThSqflP0VFToJbf9Cr+Ur6LDBsXsKVg/ZDy/o+cG9XdvOVnqnkAPMrN9G+p601agNpHYUxni01XHY0CQBvK7pCQtFiSKOdmjUOrNoGNQgxdJbAvAbZ9HXuOCkM6uqbWhrajrpEOYQOzcJmQ37rpxlpGInA4rcoRW/HEjnL6azZ+g1Fr2vgTBbUF0XaoIiS3JpyOGEjJZCh0WsrDLaFMf0j5rLIp4r4Ryf0wmkOhdjrj9pZqR3hoa7xbBWkad6kaZ71kqFh/A/FvJ2fiDxXUl5CsUo+bNO9D7VYz+2pEs/1G4sP9QkA8Vh6YBxaYX1U+mCCCAQcwcjyWj9JOqWy2iX0v/HqHWwTTJ3s/6whVxOKMrubmJG7yzWSpVGVMjjs17/P5qdpzq8ttjkmn2tMffpy4RhmPiHMQtfYy9iM/Pb74KTNxMi6xk+8csOU4Kz9ncN/mPf0KpbWe3CTsg8TgpNK37QDwnjkpGyM6icxh794ry9GYUyvaWHLCNoUWs+dahosmWH1iDeEzOYPyW69F+s+vZyGVprUt/wC8aNx18CtHvnIBV0ydeWtVLH0pojTNK00hVouDmnxB1gjUUXH+rfTTqFra0SadYODm72tc4EDaC2OBRLLWduREUkhF4iA9ReIgPUREAReIgPUXiID1ERAEREAREQBERAEREAREQBERAEREB4QsBpzoLZLVjUpAP/1Gd1/Mj4ucrYEQHJdJ9UNamZs9VtVv4KndfryeMPRarpPozXo/vbPVZH3g0uYODmyIX0GQvCllHBHzOSPxt4HPVt1zK8NIa3DjhC+irXoKz1f3lGk/eWNnxiVhbX1d6Pn/AOMwcC8DVqDkscGcJNMDJw8vf+FXQbfeG02uqPOTWguJ5BdxsvV5YL5/8Zh4l59XLYLFoulREUqbKY/haB6ZqBxNE6uer+pQf9ptMCpBDKWB7O9m50YXiMI1SvV0ZFJej//Z"/>
          <p:cNvSpPr>
            <a:spLocks noChangeAspect="1" noChangeArrowheads="1"/>
          </p:cNvSpPr>
          <p:nvPr/>
        </p:nvSpPr>
        <p:spPr bwMode="auto">
          <a:xfrm>
            <a:off x="155575" y="-776288"/>
            <a:ext cx="2809875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7418" name="Picture 10" descr="http://t1.gstatic.com/images?q=tbn:ANd9GcQpxhtftaNAz40YG_01ICdwAlPLyd8wOd_GOi5PEd6P7tNDkvk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5085184"/>
            <a:ext cx="2286000" cy="1476375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3923928" y="522920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bobor</a:t>
            </a:r>
            <a:endParaRPr lang="sk-SK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thumb/4/49/Stupavsky_potok_02.jpg/220px-Stupavsky_potok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689175" cy="244827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u="sng" dirty="0" smtClean="0">
                <a:latin typeface="Bradley Hand ITC" pitchFamily="66" charset="0"/>
              </a:rPr>
              <a:t>Potok, rieka...</a:t>
            </a:r>
            <a:endParaRPr lang="sk-SK" sz="6600" b="1" u="sng" dirty="0">
              <a:latin typeface="Bradley Hand ITC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47456" y="1772816"/>
            <a:ext cx="2556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Potok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</a:p>
          <a:p>
            <a:r>
              <a:rPr lang="sk-SK" dirty="0" smtClean="0"/>
              <a:t>je menší vodný tok, obyčajne prítok rieky</a:t>
            </a:r>
            <a:endParaRPr lang="sk-SK" dirty="0"/>
          </a:p>
        </p:txBody>
      </p:sp>
      <p:sp>
        <p:nvSpPr>
          <p:cNvPr id="6" name="Obdélník 5"/>
          <p:cNvSpPr/>
          <p:nvPr/>
        </p:nvSpPr>
        <p:spPr>
          <a:xfrm>
            <a:off x="2915816" y="4437112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Rieka</a:t>
            </a:r>
            <a:r>
              <a:rPr lang="sk-SK" dirty="0" smtClean="0"/>
              <a:t> je väčší vodný tok. ktorý prúdi v jednom smere, a ktorý vypĺňa najspodnejšiu časť doliny (koryto). Voda rieky pochádza z atmosférických zrážok alebo prameňov. Menšie prítoky riek (jazier, morí) sa nazývajú potoky.</a:t>
            </a:r>
            <a:endParaRPr lang="sk-SK" dirty="0"/>
          </a:p>
        </p:txBody>
      </p:sp>
      <p:pic>
        <p:nvPicPr>
          <p:cNvPr id="11268" name="Picture 4" descr="https://encrypted-tbn2.google.com/images?q=tbn:ANd9GcTjrSNEh7MA77WAcabY0VCqPyez4pEU1Q56rKUTLlXxbTTHeAqH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509120"/>
            <a:ext cx="2476500" cy="1847851"/>
          </a:xfrm>
          <a:prstGeom prst="rect">
            <a:avLst/>
          </a:prstGeom>
          <a:noFill/>
        </p:spPr>
      </p:pic>
      <p:pic>
        <p:nvPicPr>
          <p:cNvPr id="11270" name="Picture 6" descr="https://encrypted-tbn2.google.com/images?q=tbn:ANd9GcSEgw5Zrx8zOH3A0YCUG6H_KxDNDgtFTp1WLYCpe6FFxwhda2G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2466975" cy="1847851"/>
          </a:xfrm>
          <a:prstGeom prst="rect">
            <a:avLst/>
          </a:prstGeom>
          <a:noFill/>
        </p:spPr>
      </p:pic>
      <p:pic>
        <p:nvPicPr>
          <p:cNvPr id="11272" name="Picture 8" descr="https://encrypted-tbn0.google.com/images?q=tbn:ANd9GcSabNr1zY8EKFhb_7IaGjLVPOYLXwRtCMIkYWbT1QMrLS9k7wc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484784"/>
            <a:ext cx="1943100" cy="23526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518</Words>
  <Application>Microsoft Office PowerPoint</Application>
  <PresentationFormat>Prezentácia na obrazovke (4:3)</PresentationFormat>
  <Paragraphs>64</Paragraphs>
  <Slides>25</Slides>
  <Notes>3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Motiv sady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Potok, rieka...</vt:lpstr>
      <vt:lpstr>Prezentácia programu PowerPoint</vt:lpstr>
      <vt:lpstr>Prezentácia programu PowerPoint</vt:lpstr>
      <vt:lpstr>Prezentácia programu PowerPoint</vt:lpstr>
      <vt:lpstr>Prezentácia programu PowerPoint</vt:lpstr>
      <vt:lpstr>Rieky  sú  plné  rôznych  živočíchov</vt:lpstr>
      <vt:lpstr>Prezentácia programu PowerPoint</vt:lpstr>
      <vt:lpstr>Močiar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HP</dc:creator>
  <cp:lastModifiedBy>riaditel</cp:lastModifiedBy>
  <cp:revision>89</cp:revision>
  <dcterms:created xsi:type="dcterms:W3CDTF">2012-05-28T18:33:34Z</dcterms:created>
  <dcterms:modified xsi:type="dcterms:W3CDTF">2020-04-09T18:18:42Z</dcterms:modified>
</cp:coreProperties>
</file>