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3D16"/>
    <a:srgbClr val="F64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D6B6-1EF2-4B8A-9AFD-663B66DE60FD}" type="datetimeFigureOut">
              <a:rPr lang="sk-SK" smtClean="0"/>
              <a:t>19. 04. 2020</a:t>
            </a:fld>
            <a:endParaRPr lang="sk-SK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43AA6E-6C70-40C6-B310-F6B13DF620A7}" type="slidenum">
              <a:rPr lang="sk-SK" smtClean="0"/>
              <a:t>‹#›</a:t>
            </a:fld>
            <a:endParaRPr lang="sk-SK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D6B6-1EF2-4B8A-9AFD-663B66DE60FD}" type="datetimeFigureOut">
              <a:rPr lang="sk-SK" smtClean="0"/>
              <a:t>19. 04. 2020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AA6E-6C70-40C6-B310-F6B13DF620A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D6B6-1EF2-4B8A-9AFD-663B66DE60FD}" type="datetimeFigureOut">
              <a:rPr lang="sk-SK" smtClean="0"/>
              <a:t>19. 04. 2020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AA6E-6C70-40C6-B310-F6B13DF620A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D6B6-1EF2-4B8A-9AFD-663B66DE60FD}" type="datetimeFigureOut">
              <a:rPr lang="sk-SK" smtClean="0"/>
              <a:t>19. 04. 2020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AA6E-6C70-40C6-B310-F6B13DF620A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D6B6-1EF2-4B8A-9AFD-663B66DE60FD}" type="datetimeFigureOut">
              <a:rPr lang="sk-SK" smtClean="0"/>
              <a:t>19. 04. 2020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AA6E-6C70-40C6-B310-F6B13DF620A7}" type="slidenum">
              <a:rPr lang="sk-SK" smtClean="0"/>
              <a:t>‹#›</a:t>
            </a:fld>
            <a:endParaRPr lang="sk-SK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D6B6-1EF2-4B8A-9AFD-663B66DE60FD}" type="datetimeFigureOut">
              <a:rPr lang="sk-SK" smtClean="0"/>
              <a:t>19. 04. 2020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AA6E-6C70-40C6-B310-F6B13DF620A7}" type="slidenum">
              <a:rPr lang="sk-SK" smtClean="0"/>
              <a:t>‹#›</a:t>
            </a:fld>
            <a:endParaRPr lang="sk-SK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D6B6-1EF2-4B8A-9AFD-663B66DE60FD}" type="datetimeFigureOut">
              <a:rPr lang="sk-SK" smtClean="0"/>
              <a:t>19. 04. 2020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AA6E-6C70-40C6-B310-F6B13DF620A7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D6B6-1EF2-4B8A-9AFD-663B66DE60FD}" type="datetimeFigureOut">
              <a:rPr lang="sk-SK" smtClean="0"/>
              <a:t>19. 04. 2020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AA6E-6C70-40C6-B310-F6B13DF620A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D6B6-1EF2-4B8A-9AFD-663B66DE60FD}" type="datetimeFigureOut">
              <a:rPr lang="sk-SK" smtClean="0"/>
              <a:t>19. 04. 2020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AA6E-6C70-40C6-B310-F6B13DF620A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D6B6-1EF2-4B8A-9AFD-663B66DE60FD}" type="datetimeFigureOut">
              <a:rPr lang="sk-SK" smtClean="0"/>
              <a:t>19. 04. 2020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AA6E-6C70-40C6-B310-F6B13DF620A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D6B6-1EF2-4B8A-9AFD-663B66DE60FD}" type="datetimeFigureOut">
              <a:rPr lang="sk-SK" smtClean="0"/>
              <a:t>19. 04. 2020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AA6E-6C70-40C6-B310-F6B13DF620A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200D6B6-1EF2-4B8A-9AFD-663B66DE60FD}" type="datetimeFigureOut">
              <a:rPr lang="sk-SK" smtClean="0"/>
              <a:t>19. 04. 2020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843AA6E-6C70-40C6-B310-F6B13DF620A7}" type="slidenum">
              <a:rPr lang="sk-SK" smtClean="0"/>
              <a:t>‹#›</a:t>
            </a:fld>
            <a:endParaRPr lang="sk-SK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Kto sa skrýva v lese.</a:t>
            </a:r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2520280" cy="3002246"/>
          </a:xfrm>
        </p:spPr>
      </p:pic>
      <p:pic>
        <p:nvPicPr>
          <p:cNvPr id="7" name="Zástupný symbol obsah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84784"/>
            <a:ext cx="2520280" cy="3002246"/>
          </a:xfrm>
          <a:prstGeom prst="rect">
            <a:avLst/>
          </a:prstGeom>
        </p:spPr>
      </p:pic>
      <p:pic>
        <p:nvPicPr>
          <p:cNvPr id="8" name="Zástupný symbol obsah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997224"/>
            <a:ext cx="2520280" cy="3002246"/>
          </a:xfrm>
          <a:prstGeom prst="rect">
            <a:avLst/>
          </a:prstGeom>
        </p:spPr>
      </p:pic>
      <p:pic>
        <p:nvPicPr>
          <p:cNvPr id="9" name="Zástupný symbol obsah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772816"/>
            <a:ext cx="2520280" cy="3002246"/>
          </a:xfrm>
          <a:prstGeom prst="rect">
            <a:avLst/>
          </a:prstGeom>
        </p:spPr>
      </p:pic>
      <p:pic>
        <p:nvPicPr>
          <p:cNvPr id="10" name="Zástupný symbol obsah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115" y="2276872"/>
            <a:ext cx="2520280" cy="3002246"/>
          </a:xfrm>
          <a:prstGeom prst="rect">
            <a:avLst/>
          </a:prstGeom>
        </p:spPr>
      </p:pic>
      <p:pic>
        <p:nvPicPr>
          <p:cNvPr id="11" name="Zástupný symbol obsah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308650"/>
            <a:ext cx="2520280" cy="3002246"/>
          </a:xfrm>
          <a:prstGeom prst="rect">
            <a:avLst/>
          </a:prstGeom>
        </p:spPr>
      </p:pic>
      <p:pic>
        <p:nvPicPr>
          <p:cNvPr id="12" name="Zástupný symbol obsah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115" y="3965626"/>
            <a:ext cx="2520280" cy="3002246"/>
          </a:xfrm>
          <a:prstGeom prst="rect">
            <a:avLst/>
          </a:prstGeom>
        </p:spPr>
      </p:pic>
      <p:pic>
        <p:nvPicPr>
          <p:cNvPr id="13" name="Zástupný symbol obsah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495438"/>
            <a:ext cx="2520280" cy="3002246"/>
          </a:xfrm>
          <a:prstGeom prst="rect">
            <a:avLst/>
          </a:prstGeom>
        </p:spPr>
      </p:pic>
      <p:pic>
        <p:nvPicPr>
          <p:cNvPr id="14" name="Zástupný symbol obsah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83" y="3965626"/>
            <a:ext cx="2520280" cy="3002246"/>
          </a:xfrm>
          <a:prstGeom prst="rect">
            <a:avLst/>
          </a:prstGeom>
        </p:spPr>
      </p:pic>
      <p:pic>
        <p:nvPicPr>
          <p:cNvPr id="15" name="Zástupný symbol obsah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419" y="3855754"/>
            <a:ext cx="2520280" cy="3002246"/>
          </a:xfrm>
          <a:prstGeom prst="rect">
            <a:avLst/>
          </a:prstGeom>
        </p:spPr>
      </p:pic>
      <p:pic>
        <p:nvPicPr>
          <p:cNvPr id="16" name="Zástupný symbol obsah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68" y="3183959"/>
            <a:ext cx="2520280" cy="3002246"/>
          </a:xfrm>
          <a:prstGeom prst="rect">
            <a:avLst/>
          </a:prstGeom>
        </p:spPr>
      </p:pic>
      <p:pic>
        <p:nvPicPr>
          <p:cNvPr id="17" name="Zástupný symbol obsah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65" y="3645024"/>
            <a:ext cx="2520280" cy="3002246"/>
          </a:xfrm>
          <a:prstGeom prst="rect">
            <a:avLst/>
          </a:prstGeom>
        </p:spPr>
      </p:pic>
      <p:pic>
        <p:nvPicPr>
          <p:cNvPr id="18" name="Zástupný symbol obsah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525" y="3965626"/>
            <a:ext cx="2520280" cy="300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0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60648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24744"/>
            <a:ext cx="4146232" cy="5619374"/>
          </a:xfrm>
        </p:spPr>
      </p:pic>
      <p:sp>
        <p:nvSpPr>
          <p:cNvPr id="4" name="Zástupný symbol obsahu 3"/>
          <p:cNvSpPr>
            <a:spLocks noGrp="1"/>
          </p:cNvSpPr>
          <p:nvPr>
            <p:ph sz="quarter" idx="13"/>
          </p:nvPr>
        </p:nvSpPr>
        <p:spPr>
          <a:xfrm>
            <a:off x="365760" y="620688"/>
            <a:ext cx="4041648" cy="2304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b="1" i="1" dirty="0">
                <a:solidFill>
                  <a:srgbClr val="F64D0A"/>
                </a:solidFill>
                <a:latin typeface="Cambria" panose="02040503050406030204" pitchFamily="18" charset="0"/>
              </a:rPr>
              <a:t>Vyčkávala líška zopár dní</a:t>
            </a:r>
          </a:p>
          <a:p>
            <a:pPr marL="0" indent="0">
              <a:buNone/>
            </a:pPr>
            <a:r>
              <a:rPr lang="sk-SK" b="1" i="1" dirty="0">
                <a:solidFill>
                  <a:srgbClr val="F64D0A"/>
                </a:solidFill>
                <a:latin typeface="Cambria" panose="02040503050406030204" pitchFamily="18" charset="0"/>
              </a:rPr>
              <a:t>na sliepky pri starej horárni.</a:t>
            </a:r>
          </a:p>
          <a:p>
            <a:pPr marL="0" indent="0">
              <a:buNone/>
            </a:pPr>
            <a:r>
              <a:rPr lang="sk-SK" b="1" i="1" dirty="0" err="1">
                <a:solidFill>
                  <a:srgbClr val="F64D0A"/>
                </a:solidFill>
                <a:latin typeface="Cambria" panose="02040503050406030204" pitchFamily="18" charset="0"/>
              </a:rPr>
              <a:t>Šuchi</a:t>
            </a:r>
            <a:r>
              <a:rPr lang="sk-SK" b="1" i="1" dirty="0">
                <a:solidFill>
                  <a:srgbClr val="F64D0A"/>
                </a:solidFill>
                <a:latin typeface="Cambria" panose="02040503050406030204" pitchFamily="18" charset="0"/>
              </a:rPr>
              <a:t> – šuch, </a:t>
            </a:r>
            <a:r>
              <a:rPr lang="sk-SK" b="1" i="1" dirty="0" err="1">
                <a:solidFill>
                  <a:srgbClr val="F64D0A"/>
                </a:solidFill>
                <a:latin typeface="Cambria" panose="02040503050406030204" pitchFamily="18" charset="0"/>
              </a:rPr>
              <a:t>šuchi</a:t>
            </a:r>
            <a:r>
              <a:rPr lang="sk-SK" b="1" i="1" dirty="0">
                <a:solidFill>
                  <a:srgbClr val="F64D0A"/>
                </a:solidFill>
                <a:latin typeface="Cambria" panose="02040503050406030204" pitchFamily="18" charset="0"/>
              </a:rPr>
              <a:t> – šuch,</a:t>
            </a:r>
          </a:p>
          <a:p>
            <a:pPr marL="0" indent="0">
              <a:buNone/>
            </a:pPr>
            <a:r>
              <a:rPr lang="sk-SK" b="1" i="1" dirty="0">
                <a:solidFill>
                  <a:srgbClr val="F64D0A"/>
                </a:solidFill>
                <a:latin typeface="Cambria" panose="02040503050406030204" pitchFamily="18" charset="0"/>
              </a:rPr>
              <a:t>takmer prišla o kožuch.</a:t>
            </a:r>
          </a:p>
        </p:txBody>
      </p:sp>
    </p:spTree>
    <p:extLst>
      <p:ext uri="{BB962C8B-B14F-4D97-AF65-F5344CB8AC3E}">
        <p14:creationId xmlns:p14="http://schemas.microsoft.com/office/powerpoint/2010/main" val="112423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19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09668"/>
            <a:ext cx="6408712" cy="5148332"/>
          </a:xfrm>
        </p:spPr>
      </p:pic>
      <p:sp>
        <p:nvSpPr>
          <p:cNvPr id="4" name="Zástupný symbol obsahu 3"/>
          <p:cNvSpPr>
            <a:spLocks noGrp="1"/>
          </p:cNvSpPr>
          <p:nvPr>
            <p:ph sz="quarter" idx="13"/>
          </p:nvPr>
        </p:nvSpPr>
        <p:spPr>
          <a:xfrm>
            <a:off x="365760" y="332656"/>
            <a:ext cx="4041648" cy="1944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b="1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Na cestičke macko,</a:t>
            </a:r>
          </a:p>
          <a:p>
            <a:pPr marL="0" indent="0">
              <a:buNone/>
            </a:pPr>
            <a:r>
              <a:rPr lang="sk-SK" b="1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oriešky si chrumká,</a:t>
            </a:r>
          </a:p>
          <a:p>
            <a:pPr marL="0" indent="0">
              <a:buNone/>
            </a:pPr>
            <a:r>
              <a:rPr lang="sk-SK" b="1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ani by ste neverili,</a:t>
            </a:r>
          </a:p>
          <a:p>
            <a:pPr marL="0" indent="0">
              <a:buNone/>
            </a:pPr>
            <a:r>
              <a:rPr lang="sk-SK" b="1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ako pri tom </a:t>
            </a:r>
            <a:r>
              <a:rPr lang="sk-SK" b="1" i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brumká</a:t>
            </a:r>
            <a:r>
              <a:rPr lang="sk-SK" b="1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446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19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6672"/>
            <a:ext cx="4095954" cy="6153547"/>
          </a:xfrm>
        </p:spPr>
      </p:pic>
      <p:sp>
        <p:nvSpPr>
          <p:cNvPr id="4" name="Zástupný symbol obsahu 3"/>
          <p:cNvSpPr>
            <a:spLocks noGrp="1"/>
          </p:cNvSpPr>
          <p:nvPr>
            <p:ph sz="quarter" idx="13"/>
          </p:nvPr>
        </p:nvSpPr>
        <p:spPr>
          <a:xfrm>
            <a:off x="395536" y="908720"/>
            <a:ext cx="4011872" cy="521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b="1" i="1" dirty="0">
                <a:solidFill>
                  <a:srgbClr val="5A3D16"/>
                </a:solidFill>
                <a:latin typeface="Cambria" panose="02040503050406030204" pitchFamily="18" charset="0"/>
              </a:rPr>
              <a:t>Lezie, ježko, lezie v lese,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rgbClr val="5A3D16"/>
                </a:solidFill>
                <a:latin typeface="Cambria" panose="02040503050406030204" pitchFamily="18" charset="0"/>
              </a:rPr>
              <a:t>jabĺčka si domov nesie.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rgbClr val="5A3D16"/>
                </a:solidFill>
                <a:latin typeface="Cambria" panose="02040503050406030204" pitchFamily="18" charset="0"/>
              </a:rPr>
              <a:t>Deti v lese behajú,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rgbClr val="5A3D16"/>
                </a:solidFill>
                <a:latin typeface="Cambria" panose="02040503050406030204" pitchFamily="18" charset="0"/>
              </a:rPr>
              <a:t>ježka všade hľadajú.</a:t>
            </a:r>
          </a:p>
          <a:p>
            <a:pPr marL="0" indent="0">
              <a:buNone/>
            </a:pPr>
            <a:endParaRPr lang="sk-SK" sz="2000" b="1" i="1" dirty="0">
              <a:solidFill>
                <a:srgbClr val="5A3D16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2000" b="1" i="1" dirty="0">
                <a:solidFill>
                  <a:srgbClr val="5A3D16"/>
                </a:solidFill>
                <a:latin typeface="Cambria" panose="02040503050406030204" pitchFamily="18" charset="0"/>
              </a:rPr>
              <a:t>Lezie, ježko, lezie v lese,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rgbClr val="5A3D16"/>
                </a:solidFill>
                <a:latin typeface="Cambria" panose="02040503050406030204" pitchFamily="18" charset="0"/>
              </a:rPr>
              <a:t>jabĺčka si domov nesie.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rgbClr val="5A3D16"/>
                </a:solidFill>
                <a:latin typeface="Cambria" panose="02040503050406030204" pitchFamily="18" charset="0"/>
              </a:rPr>
              <a:t>Jež pichá do všetkých strán,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rgbClr val="5A3D16"/>
                </a:solidFill>
                <a:latin typeface="Cambria" panose="02040503050406030204" pitchFamily="18" charset="0"/>
              </a:rPr>
              <a:t>ja sa chytiť nenechám.</a:t>
            </a:r>
          </a:p>
          <a:p>
            <a:pPr marL="0" indent="0">
              <a:buNone/>
            </a:pPr>
            <a:endParaRPr lang="sk-SK" sz="2000" b="1" i="1" dirty="0">
              <a:solidFill>
                <a:srgbClr val="5A3D16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2000" b="1" i="1" dirty="0">
                <a:solidFill>
                  <a:srgbClr val="5A3D16"/>
                </a:solidFill>
                <a:latin typeface="Cambria" panose="02040503050406030204" pitchFamily="18" charset="0"/>
              </a:rPr>
              <a:t>Lezie, ježko, lezie v lese,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rgbClr val="5A3D16"/>
                </a:solidFill>
                <a:latin typeface="Cambria" panose="02040503050406030204" pitchFamily="18" charset="0"/>
              </a:rPr>
              <a:t>jabĺčka si domov nesie.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rgbClr val="5A3D16"/>
                </a:solidFill>
                <a:latin typeface="Cambria" panose="02040503050406030204" pitchFamily="18" charset="0"/>
              </a:rPr>
              <a:t>Do lístia sa zahrabal,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rgbClr val="5A3D16"/>
                </a:solidFill>
                <a:latin typeface="Cambria" panose="02040503050406030204" pitchFamily="18" charset="0"/>
              </a:rPr>
              <a:t>schúlil sa a tíško spal.</a:t>
            </a:r>
          </a:p>
          <a:p>
            <a:pPr marL="0" indent="0">
              <a:buNone/>
            </a:pPr>
            <a:endParaRPr lang="sk-SK" sz="2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39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19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2"/>
          </p:nvPr>
        </p:nvSpPr>
        <p:spPr>
          <a:xfrm>
            <a:off x="5076056" y="2924944"/>
            <a:ext cx="3610744" cy="3201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b="1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V lese jedna taká sova,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húka stále, dookola.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Keď k nej prídem, zhučí: „Áno!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Vstávam večer, spím len ráno.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Ja som sova ušatá,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každé ráno strapatá.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Zahúkam vám hú – hú – hú!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Kto má teraz odvahu?</a:t>
            </a:r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8571"/>
            <a:ext cx="3816424" cy="6427661"/>
          </a:xfrm>
        </p:spPr>
      </p:pic>
    </p:spTree>
    <p:extLst>
      <p:ext uri="{BB962C8B-B14F-4D97-AF65-F5344CB8AC3E}">
        <p14:creationId xmlns:p14="http://schemas.microsoft.com/office/powerpoint/2010/main" val="16423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6632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607719"/>
            <a:ext cx="5040560" cy="5859333"/>
          </a:xfrm>
        </p:spPr>
      </p:pic>
      <p:sp>
        <p:nvSpPr>
          <p:cNvPr id="4" name="Zástupný symbol obsahu 3"/>
          <p:cNvSpPr>
            <a:spLocks noGrp="1"/>
          </p:cNvSpPr>
          <p:nvPr>
            <p:ph sz="quarter" idx="13"/>
          </p:nvPr>
        </p:nvSpPr>
        <p:spPr>
          <a:xfrm>
            <a:off x="365760" y="116632"/>
            <a:ext cx="4041648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b="1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 tam hore, na hore,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pri zelenom javore,</a:t>
            </a:r>
          </a:p>
          <a:p>
            <a:pPr marL="0" indent="0">
              <a:buNone/>
            </a:pPr>
            <a:r>
              <a:rPr lang="sk-SK" sz="2000" b="1" i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vĺčko</a:t>
            </a:r>
            <a:r>
              <a:rPr lang="sk-SK" sz="2000" b="1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z hory pozerá.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 takéto oči, a takéto oči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 takéto oči má.</a:t>
            </a:r>
          </a:p>
          <a:p>
            <a:pPr marL="0" indent="0">
              <a:buNone/>
            </a:pPr>
            <a:endParaRPr lang="sk-SK" sz="2000" b="1" i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2000" b="1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 tam hore, na hore, ...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 takéto uši, ...</a:t>
            </a:r>
          </a:p>
          <a:p>
            <a:pPr marL="0" indent="0">
              <a:buNone/>
            </a:pPr>
            <a:endParaRPr lang="sk-SK" sz="2000" b="1" i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2000" b="1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 tam hore, na hore, ...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 takéto zuby, ...</a:t>
            </a:r>
          </a:p>
          <a:p>
            <a:pPr marL="0" indent="0">
              <a:buNone/>
            </a:pPr>
            <a:endParaRPr lang="sk-SK" sz="2000" b="1" i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2000" b="1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 tam hore, na hore, ...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 takéto laby, ...</a:t>
            </a:r>
          </a:p>
          <a:p>
            <a:pPr marL="0" indent="0">
              <a:buNone/>
            </a:pPr>
            <a:endParaRPr lang="sk-SK" sz="2000" b="1" i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2000" b="1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 tam hore, na hore, ...</a:t>
            </a:r>
          </a:p>
          <a:p>
            <a:pPr marL="0" indent="0">
              <a:buNone/>
            </a:pPr>
            <a:r>
              <a:rPr lang="sk-SK" sz="2000" b="1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 takýto chvostík, ...</a:t>
            </a:r>
          </a:p>
          <a:p>
            <a:pPr marL="0" indent="0">
              <a:buNone/>
            </a:pPr>
            <a:endParaRPr lang="sk-SK" sz="2000" b="1" i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89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accent5">
                    <a:lumMod val="75000"/>
                  </a:schemeClr>
                </a:solidFill>
              </a:rPr>
              <a:t>Čo je les?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Tu je jeden strom ...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8884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k-SK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... tu sú už stromy dva ...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24190"/>
            <a:ext cx="7554755" cy="566606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8275"/>
            <a:ext cx="4452475" cy="35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0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0" indent="0">
              <a:buNone/>
            </a:pPr>
            <a:r>
              <a:rPr lang="sk-SK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... a tu, kde stromov veľa, tomu miestu sa hovorí les.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124576"/>
            <a:ext cx="3456384" cy="373342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704" y="2285999"/>
            <a:ext cx="6096000" cy="45720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6096000" cy="457200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9" y="1824321"/>
            <a:ext cx="6984776" cy="5238582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459" y="2111417"/>
            <a:ext cx="5385084" cy="4038813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07" y="3488849"/>
            <a:ext cx="3732395" cy="2985917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701" y="3105619"/>
            <a:ext cx="3473934" cy="3752379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35" y="2932838"/>
            <a:ext cx="3483986" cy="3483986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06" y="4323315"/>
            <a:ext cx="3453899" cy="2590424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088" y="4226618"/>
            <a:ext cx="3453899" cy="2590424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580" y="4323315"/>
            <a:ext cx="3453899" cy="2590424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051" y="4571999"/>
            <a:ext cx="3453899" cy="2590424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387006"/>
            <a:ext cx="3453899" cy="2590424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345379"/>
            <a:ext cx="3453899" cy="259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1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6632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r>
              <a:rPr lang="sk-SK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V lese majú svoj domov stromy. Týmto sa hovorí listnaté, lebo majú na sebe listy. Ak sú v lese iba takéto stromy, les sa volá tak, ako aj stromy. Listnatý.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2"/>
            <a:ext cx="2907893" cy="314096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484784"/>
            <a:ext cx="3146681" cy="308478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74" y="1916832"/>
            <a:ext cx="2594298" cy="3140968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920893"/>
            <a:ext cx="3121158" cy="2273813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932" y="3088829"/>
            <a:ext cx="5037775" cy="3769171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537" y="4816602"/>
            <a:ext cx="2562266" cy="2049813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273" y="4341618"/>
            <a:ext cx="2524797" cy="252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3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6632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r>
              <a:rPr lang="sk-SK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Takéto stromy voláme ihličnaté, lebo sú pokryté pichľavým ihličím. Ak sú v lese iba ihličnaté stromy, tak aj les sa volá ihličnatý.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412572"/>
            <a:ext cx="3490500" cy="415800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696" y="2336512"/>
            <a:ext cx="6048333" cy="453625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988840"/>
            <a:ext cx="3490500" cy="415800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198" y="3212976"/>
            <a:ext cx="3188259" cy="379796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637" y="4451787"/>
            <a:ext cx="2040115" cy="243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8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60648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Ak sú v lese stromčeky pomiešané, tak les voláme zmiešaný.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6" y="1124744"/>
            <a:ext cx="3933488" cy="436510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632" y="715887"/>
            <a:ext cx="4824536" cy="390787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72" y="1124744"/>
            <a:ext cx="4717285" cy="561939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63" y="3715935"/>
            <a:ext cx="3131690" cy="313169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736" y="2371974"/>
            <a:ext cx="6096000" cy="457200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167349"/>
            <a:ext cx="2908908" cy="314206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501008"/>
            <a:ext cx="2822845" cy="3362672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040" y="4365103"/>
            <a:ext cx="2498589" cy="249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9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60648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33843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4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V lese okrem stromčekov bývajú aj zvieratká.</a:t>
            </a:r>
          </a:p>
          <a:p>
            <a:pPr marL="0" indent="0" algn="ctr">
              <a:buNone/>
            </a:pPr>
            <a:r>
              <a:rPr lang="sk-SK" sz="4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Niektoré z nich iste poznáte.</a:t>
            </a:r>
          </a:p>
        </p:txBody>
      </p:sp>
    </p:spTree>
    <p:extLst>
      <p:ext uri="{BB962C8B-B14F-4D97-AF65-F5344CB8AC3E}">
        <p14:creationId xmlns:p14="http://schemas.microsoft.com/office/powerpoint/2010/main" val="332686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8640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859756"/>
            <a:ext cx="4843920" cy="5667368"/>
          </a:xfrm>
        </p:spPr>
      </p:pic>
      <p:sp>
        <p:nvSpPr>
          <p:cNvPr id="4" name="Zástupný symbol obsahu 3"/>
          <p:cNvSpPr>
            <a:spLocks noGrp="1"/>
          </p:cNvSpPr>
          <p:nvPr>
            <p:ph sz="quarter" idx="13"/>
          </p:nvPr>
        </p:nvSpPr>
        <p:spPr>
          <a:xfrm>
            <a:off x="395536" y="3933056"/>
            <a:ext cx="4041648" cy="2404864"/>
          </a:xfrm>
        </p:spPr>
        <p:txBody>
          <a:bodyPr/>
          <a:lstStyle/>
          <a:p>
            <a:pPr marL="0" indent="0">
              <a:buNone/>
            </a:pPr>
            <a:r>
              <a:rPr lang="sk-SK" b="1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Pozerá sa zajko zvedavý,</a:t>
            </a:r>
          </a:p>
          <a:p>
            <a:pPr marL="0" indent="0">
              <a:buNone/>
            </a:pPr>
            <a:r>
              <a:rPr lang="sk-SK" b="1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čo to naňho padá do trávy.</a:t>
            </a:r>
          </a:p>
          <a:p>
            <a:pPr marL="0" indent="0">
              <a:buNone/>
            </a:pPr>
            <a:r>
              <a:rPr lang="sk-SK" b="1" i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Cupi</a:t>
            </a:r>
            <a:r>
              <a:rPr lang="sk-SK" b="1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– cup, </a:t>
            </a:r>
            <a:r>
              <a:rPr lang="sk-SK" b="1" i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cupi</a:t>
            </a:r>
            <a:r>
              <a:rPr lang="sk-SK" b="1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– cup,</a:t>
            </a:r>
          </a:p>
          <a:p>
            <a:pPr marL="0" indent="0">
              <a:buNone/>
            </a:pPr>
            <a:r>
              <a:rPr lang="sk-SK" b="1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žalude naň hádže dub.</a:t>
            </a:r>
          </a:p>
        </p:txBody>
      </p:sp>
    </p:spTree>
    <p:extLst>
      <p:ext uri="{BB962C8B-B14F-4D97-AF65-F5344CB8AC3E}">
        <p14:creationId xmlns:p14="http://schemas.microsoft.com/office/powerpoint/2010/main" val="171876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íva">
  <a:themeElements>
    <a:clrScheme name="Exekutíva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íva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ív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106</TotalTime>
  <Words>391</Words>
  <Application>Microsoft Office PowerPoint</Application>
  <PresentationFormat>Prezentácia na obrazovke (4:3)</PresentationFormat>
  <Paragraphs>61</Paragraphs>
  <Slides>14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20" baseType="lpstr">
      <vt:lpstr>Arial</vt:lpstr>
      <vt:lpstr>Cambria</vt:lpstr>
      <vt:lpstr>Century Gothic</vt:lpstr>
      <vt:lpstr>Courier New</vt:lpstr>
      <vt:lpstr>Palatino Linotype</vt:lpstr>
      <vt:lpstr>Exekutíva</vt:lpstr>
      <vt:lpstr>Kto sa skrýva v lese.</vt:lpstr>
      <vt:lpstr>Čo je les?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Kto sa skrýva v lese.</dc:title>
  <dc:creator>uzivatel</dc:creator>
  <cp:lastModifiedBy>jan hlinka</cp:lastModifiedBy>
  <cp:revision>12</cp:revision>
  <dcterms:created xsi:type="dcterms:W3CDTF">2016-10-17T10:59:32Z</dcterms:created>
  <dcterms:modified xsi:type="dcterms:W3CDTF">2020-04-19T11:19:41Z</dcterms:modified>
</cp:coreProperties>
</file>